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34.jpg" ContentType="image/png"/>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8" r:id="rId4"/>
  </p:sldMasterIdLst>
  <p:notesMasterIdLst>
    <p:notesMasterId r:id="rId35"/>
  </p:notesMasterIdLst>
  <p:handoutMasterIdLst>
    <p:handoutMasterId r:id="rId36"/>
  </p:handoutMasterIdLst>
  <p:sldIdLst>
    <p:sldId id="584" r:id="rId5"/>
    <p:sldId id="566" r:id="rId6"/>
    <p:sldId id="436" r:id="rId7"/>
    <p:sldId id="2147480057" r:id="rId8"/>
    <p:sldId id="2147480058" r:id="rId9"/>
    <p:sldId id="2147480061" r:id="rId10"/>
    <p:sldId id="281" r:id="rId11"/>
    <p:sldId id="282" r:id="rId12"/>
    <p:sldId id="2147480059" r:id="rId13"/>
    <p:sldId id="280" r:id="rId14"/>
    <p:sldId id="2147480062" r:id="rId15"/>
    <p:sldId id="507" r:id="rId16"/>
    <p:sldId id="847" r:id="rId17"/>
    <p:sldId id="922" r:id="rId18"/>
    <p:sldId id="1025" r:id="rId19"/>
    <p:sldId id="976" r:id="rId20"/>
    <p:sldId id="1014" r:id="rId21"/>
    <p:sldId id="278" r:id="rId22"/>
    <p:sldId id="686" r:id="rId23"/>
    <p:sldId id="2147480063" r:id="rId24"/>
    <p:sldId id="544" r:id="rId25"/>
    <p:sldId id="257" r:id="rId26"/>
    <p:sldId id="2265" r:id="rId27"/>
    <p:sldId id="2147480056" r:id="rId28"/>
    <p:sldId id="2147480064" r:id="rId29"/>
    <p:sldId id="2147480060" r:id="rId30"/>
    <p:sldId id="1030" r:id="rId31"/>
    <p:sldId id="556" r:id="rId32"/>
    <p:sldId id="1029" r:id="rId33"/>
    <p:sldId id="1033" r:id="rId34"/>
  </p:sldIdLst>
  <p:sldSz cx="12192000" cy="6858000"/>
  <p:notesSz cx="6858000" cy="9144000"/>
  <p:defaultTex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8C234D0-218E-8719-32F7-68800B82080D}" name="Belén Hidalgo" initials="BH" userId="S::belen.hidalgo_oegpid.com#ext#@segitturseg.onmicrosoft.com::5a134e69-b4a7-4ab3-b333-70c7ab4344c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BAC8"/>
    <a:srgbClr val="057CAB"/>
    <a:srgbClr val="0693CC"/>
    <a:srgbClr val="046085"/>
    <a:srgbClr val="30A2AD"/>
    <a:srgbClr val="27838D"/>
    <a:srgbClr val="034661"/>
    <a:srgbClr val="07AAEB"/>
    <a:srgbClr val="2F3133"/>
    <a:srgbClr val="005D8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Estilo temático 1 - Énfasis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Estilo temático 1 - Énfasis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FD0F851-EC5A-4D38-B0AD-8093EC10F338}" styleName="Estilo claro 1 - Acento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6740" autoAdjust="0"/>
  </p:normalViewPr>
  <p:slideViewPr>
    <p:cSldViewPr snapToGrid="0">
      <p:cViewPr varScale="1">
        <p:scale>
          <a:sx n="96" d="100"/>
          <a:sy n="96" d="100"/>
        </p:scale>
        <p:origin x="1116" y="84"/>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98CF1D-AA0B-4EDF-844B-1FBE150CAD05}" type="doc">
      <dgm:prSet loTypeId="urn:microsoft.com/office/officeart/2005/8/layout/radial1" loCatId="cycle" qsTypeId="urn:microsoft.com/office/officeart/2005/8/quickstyle/simple1" qsCatId="simple" csTypeId="urn:microsoft.com/office/officeart/2005/8/colors/colorful4" csCatId="colorful" phldr="1"/>
      <dgm:spPr/>
      <dgm:t>
        <a:bodyPr/>
        <a:lstStyle/>
        <a:p>
          <a:endParaRPr lang="es-ES"/>
        </a:p>
      </dgm:t>
    </dgm:pt>
    <dgm:pt modelId="{E9F79592-0E89-4732-AA69-1D369251F66C}">
      <dgm:prSet phldrT="[Texto]"/>
      <dgm:spPr/>
      <dgm:t>
        <a:bodyPr/>
        <a:lstStyle/>
        <a:p>
          <a:r>
            <a:rPr lang="es-ES"/>
            <a:t>Ecosistema de Inteligencia Turística</a:t>
          </a:r>
        </a:p>
      </dgm:t>
    </dgm:pt>
    <dgm:pt modelId="{D42A5A70-14FC-40EA-BFCB-EE7227526707}" type="parTrans" cxnId="{105B027A-16F2-447A-BE9C-C1FF32199EF5}">
      <dgm:prSet/>
      <dgm:spPr/>
      <dgm:t>
        <a:bodyPr/>
        <a:lstStyle/>
        <a:p>
          <a:endParaRPr lang="es-ES"/>
        </a:p>
      </dgm:t>
    </dgm:pt>
    <dgm:pt modelId="{5A5D2AD5-FCB0-4E1E-B1FE-6EA9EF393889}" type="sibTrans" cxnId="{105B027A-16F2-447A-BE9C-C1FF32199EF5}">
      <dgm:prSet/>
      <dgm:spPr/>
      <dgm:t>
        <a:bodyPr/>
        <a:lstStyle/>
        <a:p>
          <a:endParaRPr lang="es-ES"/>
        </a:p>
      </dgm:t>
    </dgm:pt>
    <dgm:pt modelId="{3149ECA0-6916-47E3-85FA-2E71DCE5B00E}">
      <dgm:prSet phldrT="[Texto]"/>
      <dgm:spPr/>
      <dgm:t>
        <a:bodyPr/>
        <a:lstStyle/>
        <a:p>
          <a:r>
            <a:rPr lang="es-ES"/>
            <a:t>Espacio de Prueba y Experimentación</a:t>
          </a:r>
        </a:p>
      </dgm:t>
    </dgm:pt>
    <dgm:pt modelId="{1F27FD71-C89E-4EDB-8BD4-5DD2EB24B98F}" type="parTrans" cxnId="{4FA572AD-FE4D-4767-9394-B2350626B025}">
      <dgm:prSet/>
      <dgm:spPr/>
      <dgm:t>
        <a:bodyPr/>
        <a:lstStyle/>
        <a:p>
          <a:endParaRPr lang="es-ES"/>
        </a:p>
      </dgm:t>
    </dgm:pt>
    <dgm:pt modelId="{EC9B4F69-6ABF-47B7-86BE-22FA04203592}" type="sibTrans" cxnId="{4FA572AD-FE4D-4767-9394-B2350626B025}">
      <dgm:prSet/>
      <dgm:spPr/>
      <dgm:t>
        <a:bodyPr/>
        <a:lstStyle/>
        <a:p>
          <a:endParaRPr lang="es-ES"/>
        </a:p>
      </dgm:t>
    </dgm:pt>
    <dgm:pt modelId="{A7DF8505-AC66-4BA7-A9F1-9E961D028F41}">
      <dgm:prSet phldrT="[Texto]"/>
      <dgm:spPr/>
      <dgm:t>
        <a:bodyPr/>
        <a:lstStyle/>
        <a:p>
          <a:r>
            <a:rPr lang="es-ES"/>
            <a:t>Espacio de Compartición</a:t>
          </a:r>
        </a:p>
      </dgm:t>
    </dgm:pt>
    <dgm:pt modelId="{8B09E3C5-F890-4794-9615-50E8A7C11198}" type="parTrans" cxnId="{98DA0AFE-1C92-4AA9-B0B6-8E5783004B24}">
      <dgm:prSet/>
      <dgm:spPr/>
      <dgm:t>
        <a:bodyPr/>
        <a:lstStyle/>
        <a:p>
          <a:endParaRPr lang="es-ES"/>
        </a:p>
      </dgm:t>
    </dgm:pt>
    <dgm:pt modelId="{2C00FC66-6056-4253-9919-E54BD418B70A}" type="sibTrans" cxnId="{98DA0AFE-1C92-4AA9-B0B6-8E5783004B24}">
      <dgm:prSet/>
      <dgm:spPr/>
      <dgm:t>
        <a:bodyPr/>
        <a:lstStyle/>
        <a:p>
          <a:endParaRPr lang="es-ES"/>
        </a:p>
      </dgm:t>
    </dgm:pt>
    <dgm:pt modelId="{4DBE8059-2D66-4CCD-9493-B2B1C4BA17D1}">
      <dgm:prSet phldrT="[Texto]"/>
      <dgm:spPr/>
      <dgm:t>
        <a:bodyPr/>
        <a:lstStyle/>
        <a:p>
          <a:r>
            <a:rPr lang="es-ES"/>
            <a:t>Espacio Demostrador</a:t>
          </a:r>
        </a:p>
      </dgm:t>
    </dgm:pt>
    <dgm:pt modelId="{DB126CEB-B43E-4D9E-A8A8-CF82F08C6964}" type="parTrans" cxnId="{1C664866-C1AE-40E8-A0F4-C4420D63F092}">
      <dgm:prSet/>
      <dgm:spPr/>
      <dgm:t>
        <a:bodyPr/>
        <a:lstStyle/>
        <a:p>
          <a:endParaRPr lang="es-ES"/>
        </a:p>
      </dgm:t>
    </dgm:pt>
    <dgm:pt modelId="{078FD180-19B2-4835-A7BF-9F7BA113C478}" type="sibTrans" cxnId="{1C664866-C1AE-40E8-A0F4-C4420D63F092}">
      <dgm:prSet/>
      <dgm:spPr/>
      <dgm:t>
        <a:bodyPr/>
        <a:lstStyle/>
        <a:p>
          <a:endParaRPr lang="es-ES"/>
        </a:p>
      </dgm:t>
    </dgm:pt>
    <dgm:pt modelId="{F02D3D58-20EE-49FC-83AA-1D5075022F3D}">
      <dgm:prSet phldrT="[Texto]"/>
      <dgm:spPr/>
      <dgm:t>
        <a:bodyPr/>
        <a:lstStyle/>
        <a:p>
          <a:r>
            <a:rPr lang="es-ES" dirty="0"/>
            <a:t>Servicios Comunes</a:t>
          </a:r>
        </a:p>
      </dgm:t>
    </dgm:pt>
    <dgm:pt modelId="{5301FDBA-6776-4445-9BA0-60FA71739235}" type="parTrans" cxnId="{15DEAFCF-9D00-4207-A726-571662AB5478}">
      <dgm:prSet/>
      <dgm:spPr/>
      <dgm:t>
        <a:bodyPr/>
        <a:lstStyle/>
        <a:p>
          <a:endParaRPr lang="es-ES"/>
        </a:p>
      </dgm:t>
    </dgm:pt>
    <dgm:pt modelId="{0D8316B4-F3E6-4FDE-BBBB-8CA7B199BEF3}" type="sibTrans" cxnId="{15DEAFCF-9D00-4207-A726-571662AB5478}">
      <dgm:prSet/>
      <dgm:spPr/>
      <dgm:t>
        <a:bodyPr/>
        <a:lstStyle/>
        <a:p>
          <a:endParaRPr lang="es-ES"/>
        </a:p>
      </dgm:t>
    </dgm:pt>
    <dgm:pt modelId="{934140D4-2110-4C13-9321-0FED9C23EEE9}">
      <dgm:prSet phldrT="[Texto]"/>
      <dgm:spPr/>
      <dgm:t>
        <a:bodyPr/>
        <a:lstStyle/>
        <a:p>
          <a:r>
            <a:rPr lang="es-ES"/>
            <a:t>Espacio de Conocimiento</a:t>
          </a:r>
        </a:p>
      </dgm:t>
    </dgm:pt>
    <dgm:pt modelId="{DB671F22-9964-4084-BC4F-6A9B051FB597}" type="sibTrans" cxnId="{CEDDCDFC-F3CB-41B6-AC1D-3BCB670DF502}">
      <dgm:prSet/>
      <dgm:spPr/>
      <dgm:t>
        <a:bodyPr/>
        <a:lstStyle/>
        <a:p>
          <a:endParaRPr lang="es-ES"/>
        </a:p>
      </dgm:t>
    </dgm:pt>
    <dgm:pt modelId="{02D61EA9-1A6D-4FF3-B125-C2589CA3EA77}" type="parTrans" cxnId="{CEDDCDFC-F3CB-41B6-AC1D-3BCB670DF502}">
      <dgm:prSet/>
      <dgm:spPr/>
      <dgm:t>
        <a:bodyPr/>
        <a:lstStyle/>
        <a:p>
          <a:endParaRPr lang="es-ES"/>
        </a:p>
      </dgm:t>
    </dgm:pt>
    <dgm:pt modelId="{229E54E2-36AD-4997-9801-B0A677C8D77F}" type="pres">
      <dgm:prSet presAssocID="{1998CF1D-AA0B-4EDF-844B-1FBE150CAD05}" presName="cycle" presStyleCnt="0">
        <dgm:presLayoutVars>
          <dgm:chMax val="1"/>
          <dgm:dir/>
          <dgm:animLvl val="ctr"/>
          <dgm:resizeHandles val="exact"/>
        </dgm:presLayoutVars>
      </dgm:prSet>
      <dgm:spPr/>
    </dgm:pt>
    <dgm:pt modelId="{48E4A688-D8DB-40C9-AECC-E7C699086321}" type="pres">
      <dgm:prSet presAssocID="{E9F79592-0E89-4732-AA69-1D369251F66C}" presName="centerShape" presStyleLbl="node0" presStyleIdx="0" presStyleCnt="1"/>
      <dgm:spPr/>
    </dgm:pt>
    <dgm:pt modelId="{9D5142D0-0B87-4D35-A4FD-532DF775DE10}" type="pres">
      <dgm:prSet presAssocID="{1F27FD71-C89E-4EDB-8BD4-5DD2EB24B98F}" presName="Name9" presStyleLbl="parChTrans1D2" presStyleIdx="0" presStyleCnt="5"/>
      <dgm:spPr/>
    </dgm:pt>
    <dgm:pt modelId="{66AD7DC6-7F07-4B25-8DFD-CB5F6781AC99}" type="pres">
      <dgm:prSet presAssocID="{1F27FD71-C89E-4EDB-8BD4-5DD2EB24B98F}" presName="connTx" presStyleLbl="parChTrans1D2" presStyleIdx="0" presStyleCnt="5"/>
      <dgm:spPr/>
    </dgm:pt>
    <dgm:pt modelId="{D3CA3CB6-EB8B-408E-92E0-CAD81A7DBF42}" type="pres">
      <dgm:prSet presAssocID="{3149ECA0-6916-47E3-85FA-2E71DCE5B00E}" presName="node" presStyleLbl="node1" presStyleIdx="0" presStyleCnt="5">
        <dgm:presLayoutVars>
          <dgm:bulletEnabled val="1"/>
        </dgm:presLayoutVars>
      </dgm:prSet>
      <dgm:spPr/>
    </dgm:pt>
    <dgm:pt modelId="{D2151428-972D-4E0C-8539-6D468893999B}" type="pres">
      <dgm:prSet presAssocID="{02D61EA9-1A6D-4FF3-B125-C2589CA3EA77}" presName="Name9" presStyleLbl="parChTrans1D2" presStyleIdx="1" presStyleCnt="5"/>
      <dgm:spPr/>
    </dgm:pt>
    <dgm:pt modelId="{9F57061D-E935-4DB1-9EB0-DB479AC99DFE}" type="pres">
      <dgm:prSet presAssocID="{02D61EA9-1A6D-4FF3-B125-C2589CA3EA77}" presName="connTx" presStyleLbl="parChTrans1D2" presStyleIdx="1" presStyleCnt="5"/>
      <dgm:spPr/>
    </dgm:pt>
    <dgm:pt modelId="{3A1F407E-52B3-4143-B37C-927C120CD187}" type="pres">
      <dgm:prSet presAssocID="{934140D4-2110-4C13-9321-0FED9C23EEE9}" presName="node" presStyleLbl="node1" presStyleIdx="1" presStyleCnt="5">
        <dgm:presLayoutVars>
          <dgm:bulletEnabled val="1"/>
        </dgm:presLayoutVars>
      </dgm:prSet>
      <dgm:spPr/>
    </dgm:pt>
    <dgm:pt modelId="{B9F34CC9-047A-4133-B6A7-92DE349EDC0B}" type="pres">
      <dgm:prSet presAssocID="{8B09E3C5-F890-4794-9615-50E8A7C11198}" presName="Name9" presStyleLbl="parChTrans1D2" presStyleIdx="2" presStyleCnt="5"/>
      <dgm:spPr/>
    </dgm:pt>
    <dgm:pt modelId="{516CA107-DA6C-4034-BACB-3AAC38CF49EE}" type="pres">
      <dgm:prSet presAssocID="{8B09E3C5-F890-4794-9615-50E8A7C11198}" presName="connTx" presStyleLbl="parChTrans1D2" presStyleIdx="2" presStyleCnt="5"/>
      <dgm:spPr/>
    </dgm:pt>
    <dgm:pt modelId="{BD94D756-7179-4CE0-96E2-3EAE28061709}" type="pres">
      <dgm:prSet presAssocID="{A7DF8505-AC66-4BA7-A9F1-9E961D028F41}" presName="node" presStyleLbl="node1" presStyleIdx="2" presStyleCnt="5">
        <dgm:presLayoutVars>
          <dgm:bulletEnabled val="1"/>
        </dgm:presLayoutVars>
      </dgm:prSet>
      <dgm:spPr/>
    </dgm:pt>
    <dgm:pt modelId="{5AA27EF8-1E6D-4F33-BA5C-F15E6B70E0F9}" type="pres">
      <dgm:prSet presAssocID="{DB126CEB-B43E-4D9E-A8A8-CF82F08C6964}" presName="Name9" presStyleLbl="parChTrans1D2" presStyleIdx="3" presStyleCnt="5"/>
      <dgm:spPr/>
    </dgm:pt>
    <dgm:pt modelId="{4896F0DD-30CE-41D4-AB3E-4813AE718B11}" type="pres">
      <dgm:prSet presAssocID="{DB126CEB-B43E-4D9E-A8A8-CF82F08C6964}" presName="connTx" presStyleLbl="parChTrans1D2" presStyleIdx="3" presStyleCnt="5"/>
      <dgm:spPr/>
    </dgm:pt>
    <dgm:pt modelId="{60E36DC2-24FB-48A2-B94E-737C99219E48}" type="pres">
      <dgm:prSet presAssocID="{4DBE8059-2D66-4CCD-9493-B2B1C4BA17D1}" presName="node" presStyleLbl="node1" presStyleIdx="3" presStyleCnt="5">
        <dgm:presLayoutVars>
          <dgm:bulletEnabled val="1"/>
        </dgm:presLayoutVars>
      </dgm:prSet>
      <dgm:spPr/>
    </dgm:pt>
    <dgm:pt modelId="{907D416D-6317-43AA-9368-2ACB72D32F66}" type="pres">
      <dgm:prSet presAssocID="{5301FDBA-6776-4445-9BA0-60FA71739235}" presName="Name9" presStyleLbl="parChTrans1D2" presStyleIdx="4" presStyleCnt="5"/>
      <dgm:spPr/>
    </dgm:pt>
    <dgm:pt modelId="{D92C1E65-3A12-4475-AF4F-4F76BE6A0F5E}" type="pres">
      <dgm:prSet presAssocID="{5301FDBA-6776-4445-9BA0-60FA71739235}" presName="connTx" presStyleLbl="parChTrans1D2" presStyleIdx="4" presStyleCnt="5"/>
      <dgm:spPr/>
    </dgm:pt>
    <dgm:pt modelId="{EBF3CCE2-EBE9-4486-9A3A-45983C6C4FF4}" type="pres">
      <dgm:prSet presAssocID="{F02D3D58-20EE-49FC-83AA-1D5075022F3D}" presName="node" presStyleLbl="node1" presStyleIdx="4" presStyleCnt="5" custRadScaleRad="118788" custRadScaleInc="162">
        <dgm:presLayoutVars>
          <dgm:bulletEnabled val="1"/>
        </dgm:presLayoutVars>
      </dgm:prSet>
      <dgm:spPr/>
    </dgm:pt>
  </dgm:ptLst>
  <dgm:cxnLst>
    <dgm:cxn modelId="{6BA15E0D-8AD5-4306-8B39-ADEABD2ABC8F}" type="presOf" srcId="{8B09E3C5-F890-4794-9615-50E8A7C11198}" destId="{B9F34CC9-047A-4133-B6A7-92DE349EDC0B}" srcOrd="0" destOrd="0" presId="urn:microsoft.com/office/officeart/2005/8/layout/radial1"/>
    <dgm:cxn modelId="{E4701E1D-9BA2-4FF4-A211-7210C8D9618F}" type="presOf" srcId="{E9F79592-0E89-4732-AA69-1D369251F66C}" destId="{48E4A688-D8DB-40C9-AECC-E7C699086321}" srcOrd="0" destOrd="0" presId="urn:microsoft.com/office/officeart/2005/8/layout/radial1"/>
    <dgm:cxn modelId="{61A41623-9405-4376-9729-BA6853A7F045}" type="presOf" srcId="{4DBE8059-2D66-4CCD-9493-B2B1C4BA17D1}" destId="{60E36DC2-24FB-48A2-B94E-737C99219E48}" srcOrd="0" destOrd="0" presId="urn:microsoft.com/office/officeart/2005/8/layout/radial1"/>
    <dgm:cxn modelId="{D9863F33-B56C-4FFC-8E08-CEF4F51C66A5}" type="presOf" srcId="{5301FDBA-6776-4445-9BA0-60FA71739235}" destId="{D92C1E65-3A12-4475-AF4F-4F76BE6A0F5E}" srcOrd="1" destOrd="0" presId="urn:microsoft.com/office/officeart/2005/8/layout/radial1"/>
    <dgm:cxn modelId="{1C664866-C1AE-40E8-A0F4-C4420D63F092}" srcId="{E9F79592-0E89-4732-AA69-1D369251F66C}" destId="{4DBE8059-2D66-4CCD-9493-B2B1C4BA17D1}" srcOrd="3" destOrd="0" parTransId="{DB126CEB-B43E-4D9E-A8A8-CF82F08C6964}" sibTransId="{078FD180-19B2-4835-A7BF-9F7BA113C478}"/>
    <dgm:cxn modelId="{AF15BD6B-FED9-4EC1-A6C6-621A97173362}" type="presOf" srcId="{DB126CEB-B43E-4D9E-A8A8-CF82F08C6964}" destId="{5AA27EF8-1E6D-4F33-BA5C-F15E6B70E0F9}" srcOrd="0" destOrd="0" presId="urn:microsoft.com/office/officeart/2005/8/layout/radial1"/>
    <dgm:cxn modelId="{7D242E4E-A537-4510-A530-21B0299FF286}" type="presOf" srcId="{1F27FD71-C89E-4EDB-8BD4-5DD2EB24B98F}" destId="{66AD7DC6-7F07-4B25-8DFD-CB5F6781AC99}" srcOrd="1" destOrd="0" presId="urn:microsoft.com/office/officeart/2005/8/layout/radial1"/>
    <dgm:cxn modelId="{CA8FCB58-D2D6-472A-9AF3-EB7B6A132F2B}" type="presOf" srcId="{1F27FD71-C89E-4EDB-8BD4-5DD2EB24B98F}" destId="{9D5142D0-0B87-4D35-A4FD-532DF775DE10}" srcOrd="0" destOrd="0" presId="urn:microsoft.com/office/officeart/2005/8/layout/radial1"/>
    <dgm:cxn modelId="{A8A77279-122E-40BA-9E78-D30C33B6163F}" type="presOf" srcId="{934140D4-2110-4C13-9321-0FED9C23EEE9}" destId="{3A1F407E-52B3-4143-B37C-927C120CD187}" srcOrd="0" destOrd="0" presId="urn:microsoft.com/office/officeart/2005/8/layout/radial1"/>
    <dgm:cxn modelId="{105B027A-16F2-447A-BE9C-C1FF32199EF5}" srcId="{1998CF1D-AA0B-4EDF-844B-1FBE150CAD05}" destId="{E9F79592-0E89-4732-AA69-1D369251F66C}" srcOrd="0" destOrd="0" parTransId="{D42A5A70-14FC-40EA-BFCB-EE7227526707}" sibTransId="{5A5D2AD5-FCB0-4E1E-B1FE-6EA9EF393889}"/>
    <dgm:cxn modelId="{166C2C94-BBAA-436F-8083-3898B52F48FC}" type="presOf" srcId="{DB126CEB-B43E-4D9E-A8A8-CF82F08C6964}" destId="{4896F0DD-30CE-41D4-AB3E-4813AE718B11}" srcOrd="1" destOrd="0" presId="urn:microsoft.com/office/officeart/2005/8/layout/radial1"/>
    <dgm:cxn modelId="{E8502E9B-FD92-459A-8ADB-46B451EA363C}" type="presOf" srcId="{A7DF8505-AC66-4BA7-A9F1-9E961D028F41}" destId="{BD94D756-7179-4CE0-96E2-3EAE28061709}" srcOrd="0" destOrd="0" presId="urn:microsoft.com/office/officeart/2005/8/layout/radial1"/>
    <dgm:cxn modelId="{2819D89E-D349-4464-B779-D89F52A15C1F}" type="presOf" srcId="{3149ECA0-6916-47E3-85FA-2E71DCE5B00E}" destId="{D3CA3CB6-EB8B-408E-92E0-CAD81A7DBF42}" srcOrd="0" destOrd="0" presId="urn:microsoft.com/office/officeart/2005/8/layout/radial1"/>
    <dgm:cxn modelId="{36A3D6A7-38D6-4BE8-BFB4-6430131DC19F}" type="presOf" srcId="{F02D3D58-20EE-49FC-83AA-1D5075022F3D}" destId="{EBF3CCE2-EBE9-4486-9A3A-45983C6C4FF4}" srcOrd="0" destOrd="0" presId="urn:microsoft.com/office/officeart/2005/8/layout/radial1"/>
    <dgm:cxn modelId="{C9034DAA-9347-4483-802D-E212DB720F5D}" type="presOf" srcId="{5301FDBA-6776-4445-9BA0-60FA71739235}" destId="{907D416D-6317-43AA-9368-2ACB72D32F66}" srcOrd="0" destOrd="0" presId="urn:microsoft.com/office/officeart/2005/8/layout/radial1"/>
    <dgm:cxn modelId="{4FA572AD-FE4D-4767-9394-B2350626B025}" srcId="{E9F79592-0E89-4732-AA69-1D369251F66C}" destId="{3149ECA0-6916-47E3-85FA-2E71DCE5B00E}" srcOrd="0" destOrd="0" parTransId="{1F27FD71-C89E-4EDB-8BD4-5DD2EB24B98F}" sibTransId="{EC9B4F69-6ABF-47B7-86BE-22FA04203592}"/>
    <dgm:cxn modelId="{7D4780CB-A773-4ED7-B9F7-A244BD0AF7AE}" type="presOf" srcId="{02D61EA9-1A6D-4FF3-B125-C2589CA3EA77}" destId="{D2151428-972D-4E0C-8539-6D468893999B}" srcOrd="0" destOrd="0" presId="urn:microsoft.com/office/officeart/2005/8/layout/radial1"/>
    <dgm:cxn modelId="{AE310FCF-A168-4806-9925-A73AF821FD29}" type="presOf" srcId="{8B09E3C5-F890-4794-9615-50E8A7C11198}" destId="{516CA107-DA6C-4034-BACB-3AAC38CF49EE}" srcOrd="1" destOrd="0" presId="urn:microsoft.com/office/officeart/2005/8/layout/radial1"/>
    <dgm:cxn modelId="{15DEAFCF-9D00-4207-A726-571662AB5478}" srcId="{E9F79592-0E89-4732-AA69-1D369251F66C}" destId="{F02D3D58-20EE-49FC-83AA-1D5075022F3D}" srcOrd="4" destOrd="0" parTransId="{5301FDBA-6776-4445-9BA0-60FA71739235}" sibTransId="{0D8316B4-F3E6-4FDE-BBBB-8CA7B199BEF3}"/>
    <dgm:cxn modelId="{2EC8B0D6-D5B7-423D-9FF1-49D9EDBB1280}" type="presOf" srcId="{02D61EA9-1A6D-4FF3-B125-C2589CA3EA77}" destId="{9F57061D-E935-4DB1-9EB0-DB479AC99DFE}" srcOrd="1" destOrd="0" presId="urn:microsoft.com/office/officeart/2005/8/layout/radial1"/>
    <dgm:cxn modelId="{A68D8FFC-A230-4F96-91C5-7AF8E5FCF7E8}" type="presOf" srcId="{1998CF1D-AA0B-4EDF-844B-1FBE150CAD05}" destId="{229E54E2-36AD-4997-9801-B0A677C8D77F}" srcOrd="0" destOrd="0" presId="urn:microsoft.com/office/officeart/2005/8/layout/radial1"/>
    <dgm:cxn modelId="{CEDDCDFC-F3CB-41B6-AC1D-3BCB670DF502}" srcId="{E9F79592-0E89-4732-AA69-1D369251F66C}" destId="{934140D4-2110-4C13-9321-0FED9C23EEE9}" srcOrd="1" destOrd="0" parTransId="{02D61EA9-1A6D-4FF3-B125-C2589CA3EA77}" sibTransId="{DB671F22-9964-4084-BC4F-6A9B051FB597}"/>
    <dgm:cxn modelId="{98DA0AFE-1C92-4AA9-B0B6-8E5783004B24}" srcId="{E9F79592-0E89-4732-AA69-1D369251F66C}" destId="{A7DF8505-AC66-4BA7-A9F1-9E961D028F41}" srcOrd="2" destOrd="0" parTransId="{8B09E3C5-F890-4794-9615-50E8A7C11198}" sibTransId="{2C00FC66-6056-4253-9919-E54BD418B70A}"/>
    <dgm:cxn modelId="{E83734DF-91E7-49D4-A1F7-07DE46556662}" type="presParOf" srcId="{229E54E2-36AD-4997-9801-B0A677C8D77F}" destId="{48E4A688-D8DB-40C9-AECC-E7C699086321}" srcOrd="0" destOrd="0" presId="urn:microsoft.com/office/officeart/2005/8/layout/radial1"/>
    <dgm:cxn modelId="{354BA1D3-5450-400C-86C7-5ED18FA7C29E}" type="presParOf" srcId="{229E54E2-36AD-4997-9801-B0A677C8D77F}" destId="{9D5142D0-0B87-4D35-A4FD-532DF775DE10}" srcOrd="1" destOrd="0" presId="urn:microsoft.com/office/officeart/2005/8/layout/radial1"/>
    <dgm:cxn modelId="{73FC2D1B-E768-41AC-BB8D-7B800A8DD772}" type="presParOf" srcId="{9D5142D0-0B87-4D35-A4FD-532DF775DE10}" destId="{66AD7DC6-7F07-4B25-8DFD-CB5F6781AC99}" srcOrd="0" destOrd="0" presId="urn:microsoft.com/office/officeart/2005/8/layout/radial1"/>
    <dgm:cxn modelId="{4B0A55B6-2D9D-4A78-BA81-1C1D37B7039B}" type="presParOf" srcId="{229E54E2-36AD-4997-9801-B0A677C8D77F}" destId="{D3CA3CB6-EB8B-408E-92E0-CAD81A7DBF42}" srcOrd="2" destOrd="0" presId="urn:microsoft.com/office/officeart/2005/8/layout/radial1"/>
    <dgm:cxn modelId="{F104B72C-EB48-44F3-B564-D7F2729832F9}" type="presParOf" srcId="{229E54E2-36AD-4997-9801-B0A677C8D77F}" destId="{D2151428-972D-4E0C-8539-6D468893999B}" srcOrd="3" destOrd="0" presId="urn:microsoft.com/office/officeart/2005/8/layout/radial1"/>
    <dgm:cxn modelId="{ECDA67AC-3384-4A88-9290-DCC8C2BA78F6}" type="presParOf" srcId="{D2151428-972D-4E0C-8539-6D468893999B}" destId="{9F57061D-E935-4DB1-9EB0-DB479AC99DFE}" srcOrd="0" destOrd="0" presId="urn:microsoft.com/office/officeart/2005/8/layout/radial1"/>
    <dgm:cxn modelId="{BD699D17-D8BB-414D-8B23-407A926875EE}" type="presParOf" srcId="{229E54E2-36AD-4997-9801-B0A677C8D77F}" destId="{3A1F407E-52B3-4143-B37C-927C120CD187}" srcOrd="4" destOrd="0" presId="urn:microsoft.com/office/officeart/2005/8/layout/radial1"/>
    <dgm:cxn modelId="{5A8C0FA2-CB78-4190-A233-9A7BDC29B814}" type="presParOf" srcId="{229E54E2-36AD-4997-9801-B0A677C8D77F}" destId="{B9F34CC9-047A-4133-B6A7-92DE349EDC0B}" srcOrd="5" destOrd="0" presId="urn:microsoft.com/office/officeart/2005/8/layout/radial1"/>
    <dgm:cxn modelId="{12A1B55D-A05C-4C5F-A2FB-5451D6B67D6B}" type="presParOf" srcId="{B9F34CC9-047A-4133-B6A7-92DE349EDC0B}" destId="{516CA107-DA6C-4034-BACB-3AAC38CF49EE}" srcOrd="0" destOrd="0" presId="urn:microsoft.com/office/officeart/2005/8/layout/radial1"/>
    <dgm:cxn modelId="{00AD579F-764F-448C-B690-FA5099418E35}" type="presParOf" srcId="{229E54E2-36AD-4997-9801-B0A677C8D77F}" destId="{BD94D756-7179-4CE0-96E2-3EAE28061709}" srcOrd="6" destOrd="0" presId="urn:microsoft.com/office/officeart/2005/8/layout/radial1"/>
    <dgm:cxn modelId="{6ED0623E-8AE4-4BC5-BDFA-680D0EC2AABD}" type="presParOf" srcId="{229E54E2-36AD-4997-9801-B0A677C8D77F}" destId="{5AA27EF8-1E6D-4F33-BA5C-F15E6B70E0F9}" srcOrd="7" destOrd="0" presId="urn:microsoft.com/office/officeart/2005/8/layout/radial1"/>
    <dgm:cxn modelId="{A2DDF1C0-A212-4773-A106-94EDA7BBFF19}" type="presParOf" srcId="{5AA27EF8-1E6D-4F33-BA5C-F15E6B70E0F9}" destId="{4896F0DD-30CE-41D4-AB3E-4813AE718B11}" srcOrd="0" destOrd="0" presId="urn:microsoft.com/office/officeart/2005/8/layout/radial1"/>
    <dgm:cxn modelId="{5B1CDD57-E113-479E-8AD0-4B6A77E6C0CB}" type="presParOf" srcId="{229E54E2-36AD-4997-9801-B0A677C8D77F}" destId="{60E36DC2-24FB-48A2-B94E-737C99219E48}" srcOrd="8" destOrd="0" presId="urn:microsoft.com/office/officeart/2005/8/layout/radial1"/>
    <dgm:cxn modelId="{830C395C-B3E9-4FAE-BF45-80474977900F}" type="presParOf" srcId="{229E54E2-36AD-4997-9801-B0A677C8D77F}" destId="{907D416D-6317-43AA-9368-2ACB72D32F66}" srcOrd="9" destOrd="0" presId="urn:microsoft.com/office/officeart/2005/8/layout/radial1"/>
    <dgm:cxn modelId="{18011812-50C1-433B-B78F-B68C930F6209}" type="presParOf" srcId="{907D416D-6317-43AA-9368-2ACB72D32F66}" destId="{D92C1E65-3A12-4475-AF4F-4F76BE6A0F5E}" srcOrd="0" destOrd="0" presId="urn:microsoft.com/office/officeart/2005/8/layout/radial1"/>
    <dgm:cxn modelId="{F12D781A-0814-41C7-AC75-67E9A2B62BBB}" type="presParOf" srcId="{229E54E2-36AD-4997-9801-B0A677C8D77F}" destId="{EBF3CCE2-EBE9-4486-9A3A-45983C6C4FF4}" srcOrd="10"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998CF1D-AA0B-4EDF-844B-1FBE150CAD05}" type="doc">
      <dgm:prSet loTypeId="urn:microsoft.com/office/officeart/2005/8/layout/radial1" loCatId="cycle" qsTypeId="urn:microsoft.com/office/officeart/2005/8/quickstyle/simple1" qsCatId="simple" csTypeId="urn:microsoft.com/office/officeart/2005/8/colors/accent5_4" csCatId="accent5" phldr="1"/>
      <dgm:spPr/>
      <dgm:t>
        <a:bodyPr/>
        <a:lstStyle/>
        <a:p>
          <a:endParaRPr lang="es-ES"/>
        </a:p>
      </dgm:t>
    </dgm:pt>
    <dgm:pt modelId="{E9F79592-0E89-4732-AA69-1D369251F66C}">
      <dgm:prSet phldrT="[Texto]"/>
      <dgm:spPr/>
      <dgm:t>
        <a:bodyPr/>
        <a:lstStyle/>
        <a:p>
          <a:r>
            <a:rPr lang="es-ES"/>
            <a:t>Ecosistema de DTI</a:t>
          </a:r>
        </a:p>
      </dgm:t>
    </dgm:pt>
    <dgm:pt modelId="{D42A5A70-14FC-40EA-BFCB-EE7227526707}" type="parTrans" cxnId="{105B027A-16F2-447A-BE9C-C1FF32199EF5}">
      <dgm:prSet/>
      <dgm:spPr/>
      <dgm:t>
        <a:bodyPr/>
        <a:lstStyle/>
        <a:p>
          <a:endParaRPr lang="es-ES"/>
        </a:p>
      </dgm:t>
    </dgm:pt>
    <dgm:pt modelId="{5A5D2AD5-FCB0-4E1E-B1FE-6EA9EF393889}" type="sibTrans" cxnId="{105B027A-16F2-447A-BE9C-C1FF32199EF5}">
      <dgm:prSet/>
      <dgm:spPr/>
      <dgm:t>
        <a:bodyPr/>
        <a:lstStyle/>
        <a:p>
          <a:endParaRPr lang="es-ES"/>
        </a:p>
      </dgm:t>
    </dgm:pt>
    <dgm:pt modelId="{3149ECA0-6916-47E3-85FA-2E71DCE5B00E}">
      <dgm:prSet phldrT="[Texto]"/>
      <dgm:spPr/>
      <dgm:t>
        <a:bodyPr/>
        <a:lstStyle/>
        <a:p>
          <a:r>
            <a:rPr lang="es-ES"/>
            <a:t>Turista Inteligente</a:t>
          </a:r>
        </a:p>
      </dgm:t>
    </dgm:pt>
    <dgm:pt modelId="{1F27FD71-C89E-4EDB-8BD4-5DD2EB24B98F}" type="parTrans" cxnId="{4FA572AD-FE4D-4767-9394-B2350626B025}">
      <dgm:prSet/>
      <dgm:spPr/>
      <dgm:t>
        <a:bodyPr/>
        <a:lstStyle/>
        <a:p>
          <a:endParaRPr lang="es-ES"/>
        </a:p>
      </dgm:t>
    </dgm:pt>
    <dgm:pt modelId="{EC9B4F69-6ABF-47B7-86BE-22FA04203592}" type="sibTrans" cxnId="{4FA572AD-FE4D-4767-9394-B2350626B025}">
      <dgm:prSet/>
      <dgm:spPr/>
      <dgm:t>
        <a:bodyPr/>
        <a:lstStyle/>
        <a:p>
          <a:endParaRPr lang="es-ES"/>
        </a:p>
      </dgm:t>
    </dgm:pt>
    <dgm:pt modelId="{A7DF8505-AC66-4BA7-A9F1-9E961D028F41}">
      <dgm:prSet phldrT="[Texto]"/>
      <dgm:spPr/>
      <dgm:t>
        <a:bodyPr/>
        <a:lstStyle/>
        <a:p>
          <a:r>
            <a:rPr lang="es-ES"/>
            <a:t>Pymes</a:t>
          </a:r>
        </a:p>
      </dgm:t>
    </dgm:pt>
    <dgm:pt modelId="{8B09E3C5-F890-4794-9615-50E8A7C11198}" type="parTrans" cxnId="{98DA0AFE-1C92-4AA9-B0B6-8E5783004B24}">
      <dgm:prSet/>
      <dgm:spPr/>
      <dgm:t>
        <a:bodyPr/>
        <a:lstStyle/>
        <a:p>
          <a:endParaRPr lang="es-ES"/>
        </a:p>
      </dgm:t>
    </dgm:pt>
    <dgm:pt modelId="{2C00FC66-6056-4253-9919-E54BD418B70A}" type="sibTrans" cxnId="{98DA0AFE-1C92-4AA9-B0B6-8E5783004B24}">
      <dgm:prSet/>
      <dgm:spPr/>
      <dgm:t>
        <a:bodyPr/>
        <a:lstStyle/>
        <a:p>
          <a:endParaRPr lang="es-ES"/>
        </a:p>
      </dgm:t>
    </dgm:pt>
    <dgm:pt modelId="{F02D3D58-20EE-49FC-83AA-1D5075022F3D}">
      <dgm:prSet phldrT="[Texto]"/>
      <dgm:spPr/>
      <dgm:t>
        <a:bodyPr/>
        <a:lstStyle/>
        <a:p>
          <a:r>
            <a:rPr lang="es-ES"/>
            <a:t>Casos de Uso</a:t>
          </a:r>
        </a:p>
      </dgm:t>
    </dgm:pt>
    <dgm:pt modelId="{5301FDBA-6776-4445-9BA0-60FA71739235}" type="parTrans" cxnId="{15DEAFCF-9D00-4207-A726-571662AB5478}">
      <dgm:prSet/>
      <dgm:spPr/>
      <dgm:t>
        <a:bodyPr/>
        <a:lstStyle/>
        <a:p>
          <a:endParaRPr lang="es-ES"/>
        </a:p>
      </dgm:t>
    </dgm:pt>
    <dgm:pt modelId="{0D8316B4-F3E6-4FDE-BBBB-8CA7B199BEF3}" type="sibTrans" cxnId="{15DEAFCF-9D00-4207-A726-571662AB5478}">
      <dgm:prSet/>
      <dgm:spPr/>
      <dgm:t>
        <a:bodyPr/>
        <a:lstStyle/>
        <a:p>
          <a:endParaRPr lang="es-ES"/>
        </a:p>
      </dgm:t>
    </dgm:pt>
    <dgm:pt modelId="{934140D4-2110-4C13-9321-0FED9C23EEE9}">
      <dgm:prSet phldrT="[Texto]"/>
      <dgm:spPr/>
      <dgm:t>
        <a:bodyPr/>
        <a:lstStyle/>
        <a:p>
          <a:r>
            <a:rPr lang="es-ES"/>
            <a:t>Destino </a:t>
          </a:r>
        </a:p>
      </dgm:t>
    </dgm:pt>
    <dgm:pt modelId="{DB671F22-9964-4084-BC4F-6A9B051FB597}" type="sibTrans" cxnId="{CEDDCDFC-F3CB-41B6-AC1D-3BCB670DF502}">
      <dgm:prSet/>
      <dgm:spPr/>
      <dgm:t>
        <a:bodyPr/>
        <a:lstStyle/>
        <a:p>
          <a:endParaRPr lang="es-ES"/>
        </a:p>
      </dgm:t>
    </dgm:pt>
    <dgm:pt modelId="{02D61EA9-1A6D-4FF3-B125-C2589CA3EA77}" type="parTrans" cxnId="{CEDDCDFC-F3CB-41B6-AC1D-3BCB670DF502}">
      <dgm:prSet/>
      <dgm:spPr/>
      <dgm:t>
        <a:bodyPr/>
        <a:lstStyle/>
        <a:p>
          <a:endParaRPr lang="es-ES"/>
        </a:p>
      </dgm:t>
    </dgm:pt>
    <dgm:pt modelId="{298CE97B-66B4-4215-9823-634B07BA54DB}">
      <dgm:prSet phldrT="[Texto]"/>
      <dgm:spPr/>
      <dgm:t>
        <a:bodyPr/>
        <a:lstStyle/>
        <a:p>
          <a:r>
            <a:rPr lang="es-ES"/>
            <a:t>Servicios turísticos</a:t>
          </a:r>
        </a:p>
      </dgm:t>
    </dgm:pt>
    <dgm:pt modelId="{A400A95A-0C5C-466C-A847-A3D896B76EA6}" type="parTrans" cxnId="{F8656ADA-315D-4421-8746-BB5DA226FB7A}">
      <dgm:prSet/>
      <dgm:spPr/>
      <dgm:t>
        <a:bodyPr/>
        <a:lstStyle/>
        <a:p>
          <a:endParaRPr lang="es-ES"/>
        </a:p>
      </dgm:t>
    </dgm:pt>
    <dgm:pt modelId="{B1A5BF80-11B3-4035-842A-37BA3427F356}" type="sibTrans" cxnId="{F8656ADA-315D-4421-8746-BB5DA226FB7A}">
      <dgm:prSet/>
      <dgm:spPr/>
      <dgm:t>
        <a:bodyPr/>
        <a:lstStyle/>
        <a:p>
          <a:endParaRPr lang="es-ES"/>
        </a:p>
      </dgm:t>
    </dgm:pt>
    <dgm:pt modelId="{229E54E2-36AD-4997-9801-B0A677C8D77F}" type="pres">
      <dgm:prSet presAssocID="{1998CF1D-AA0B-4EDF-844B-1FBE150CAD05}" presName="cycle" presStyleCnt="0">
        <dgm:presLayoutVars>
          <dgm:chMax val="1"/>
          <dgm:dir/>
          <dgm:animLvl val="ctr"/>
          <dgm:resizeHandles val="exact"/>
        </dgm:presLayoutVars>
      </dgm:prSet>
      <dgm:spPr/>
    </dgm:pt>
    <dgm:pt modelId="{48E4A688-D8DB-40C9-AECC-E7C699086321}" type="pres">
      <dgm:prSet presAssocID="{E9F79592-0E89-4732-AA69-1D369251F66C}" presName="centerShape" presStyleLbl="node0" presStyleIdx="0" presStyleCnt="1"/>
      <dgm:spPr/>
    </dgm:pt>
    <dgm:pt modelId="{9D5142D0-0B87-4D35-A4FD-532DF775DE10}" type="pres">
      <dgm:prSet presAssocID="{1F27FD71-C89E-4EDB-8BD4-5DD2EB24B98F}" presName="Name9" presStyleLbl="parChTrans1D2" presStyleIdx="0" presStyleCnt="5"/>
      <dgm:spPr/>
    </dgm:pt>
    <dgm:pt modelId="{66AD7DC6-7F07-4B25-8DFD-CB5F6781AC99}" type="pres">
      <dgm:prSet presAssocID="{1F27FD71-C89E-4EDB-8BD4-5DD2EB24B98F}" presName="connTx" presStyleLbl="parChTrans1D2" presStyleIdx="0" presStyleCnt="5"/>
      <dgm:spPr/>
    </dgm:pt>
    <dgm:pt modelId="{D3CA3CB6-EB8B-408E-92E0-CAD81A7DBF42}" type="pres">
      <dgm:prSet presAssocID="{3149ECA0-6916-47E3-85FA-2E71DCE5B00E}" presName="node" presStyleLbl="node1" presStyleIdx="0" presStyleCnt="5">
        <dgm:presLayoutVars>
          <dgm:bulletEnabled val="1"/>
        </dgm:presLayoutVars>
      </dgm:prSet>
      <dgm:spPr/>
    </dgm:pt>
    <dgm:pt modelId="{D2151428-972D-4E0C-8539-6D468893999B}" type="pres">
      <dgm:prSet presAssocID="{02D61EA9-1A6D-4FF3-B125-C2589CA3EA77}" presName="Name9" presStyleLbl="parChTrans1D2" presStyleIdx="1" presStyleCnt="5"/>
      <dgm:spPr/>
    </dgm:pt>
    <dgm:pt modelId="{9F57061D-E935-4DB1-9EB0-DB479AC99DFE}" type="pres">
      <dgm:prSet presAssocID="{02D61EA9-1A6D-4FF3-B125-C2589CA3EA77}" presName="connTx" presStyleLbl="parChTrans1D2" presStyleIdx="1" presStyleCnt="5"/>
      <dgm:spPr/>
    </dgm:pt>
    <dgm:pt modelId="{3A1F407E-52B3-4143-B37C-927C120CD187}" type="pres">
      <dgm:prSet presAssocID="{934140D4-2110-4C13-9321-0FED9C23EEE9}" presName="node" presStyleLbl="node1" presStyleIdx="1" presStyleCnt="5" custRadScaleRad="107584" custRadScaleInc="-24130">
        <dgm:presLayoutVars>
          <dgm:bulletEnabled val="1"/>
        </dgm:presLayoutVars>
      </dgm:prSet>
      <dgm:spPr/>
    </dgm:pt>
    <dgm:pt modelId="{B9F34CC9-047A-4133-B6A7-92DE349EDC0B}" type="pres">
      <dgm:prSet presAssocID="{8B09E3C5-F890-4794-9615-50E8A7C11198}" presName="Name9" presStyleLbl="parChTrans1D2" presStyleIdx="2" presStyleCnt="5"/>
      <dgm:spPr/>
    </dgm:pt>
    <dgm:pt modelId="{516CA107-DA6C-4034-BACB-3AAC38CF49EE}" type="pres">
      <dgm:prSet presAssocID="{8B09E3C5-F890-4794-9615-50E8A7C11198}" presName="connTx" presStyleLbl="parChTrans1D2" presStyleIdx="2" presStyleCnt="5"/>
      <dgm:spPr/>
    </dgm:pt>
    <dgm:pt modelId="{BD94D756-7179-4CE0-96E2-3EAE28061709}" type="pres">
      <dgm:prSet presAssocID="{A7DF8505-AC66-4BA7-A9F1-9E961D028F41}" presName="node" presStyleLbl="node1" presStyleIdx="2" presStyleCnt="5" custRadScaleRad="100117" custRadScaleInc="135">
        <dgm:presLayoutVars>
          <dgm:bulletEnabled val="1"/>
        </dgm:presLayoutVars>
      </dgm:prSet>
      <dgm:spPr/>
    </dgm:pt>
    <dgm:pt modelId="{907D416D-6317-43AA-9368-2ACB72D32F66}" type="pres">
      <dgm:prSet presAssocID="{5301FDBA-6776-4445-9BA0-60FA71739235}" presName="Name9" presStyleLbl="parChTrans1D2" presStyleIdx="3" presStyleCnt="5"/>
      <dgm:spPr/>
    </dgm:pt>
    <dgm:pt modelId="{D92C1E65-3A12-4475-AF4F-4F76BE6A0F5E}" type="pres">
      <dgm:prSet presAssocID="{5301FDBA-6776-4445-9BA0-60FA71739235}" presName="connTx" presStyleLbl="parChTrans1D2" presStyleIdx="3" presStyleCnt="5"/>
      <dgm:spPr/>
    </dgm:pt>
    <dgm:pt modelId="{EBF3CCE2-EBE9-4486-9A3A-45983C6C4FF4}" type="pres">
      <dgm:prSet presAssocID="{F02D3D58-20EE-49FC-83AA-1D5075022F3D}" presName="node" presStyleLbl="node1" presStyleIdx="3" presStyleCnt="5" custRadScaleRad="97033" custRadScaleInc="1279">
        <dgm:presLayoutVars>
          <dgm:bulletEnabled val="1"/>
        </dgm:presLayoutVars>
      </dgm:prSet>
      <dgm:spPr/>
    </dgm:pt>
    <dgm:pt modelId="{C2F22080-B3A5-4750-BF92-8671DCB3542C}" type="pres">
      <dgm:prSet presAssocID="{A400A95A-0C5C-466C-A847-A3D896B76EA6}" presName="Name9" presStyleLbl="parChTrans1D2" presStyleIdx="4" presStyleCnt="5"/>
      <dgm:spPr/>
    </dgm:pt>
    <dgm:pt modelId="{5A046805-1698-47D0-8CED-757BC6FE87F6}" type="pres">
      <dgm:prSet presAssocID="{A400A95A-0C5C-466C-A847-A3D896B76EA6}" presName="connTx" presStyleLbl="parChTrans1D2" presStyleIdx="4" presStyleCnt="5"/>
      <dgm:spPr/>
    </dgm:pt>
    <dgm:pt modelId="{CF190457-58A4-426A-8021-E698A37CFD7E}" type="pres">
      <dgm:prSet presAssocID="{298CE97B-66B4-4215-9823-634B07BA54DB}" presName="node" presStyleLbl="node1" presStyleIdx="4" presStyleCnt="5">
        <dgm:presLayoutVars>
          <dgm:bulletEnabled val="1"/>
        </dgm:presLayoutVars>
      </dgm:prSet>
      <dgm:spPr/>
    </dgm:pt>
  </dgm:ptLst>
  <dgm:cxnLst>
    <dgm:cxn modelId="{C1094519-29CD-4E50-BCBB-0BA442E85D7B}" type="presOf" srcId="{A400A95A-0C5C-466C-A847-A3D896B76EA6}" destId="{C2F22080-B3A5-4750-BF92-8671DCB3542C}" srcOrd="0" destOrd="0" presId="urn:microsoft.com/office/officeart/2005/8/layout/radial1"/>
    <dgm:cxn modelId="{C74AAD26-3E0E-4AC6-9B40-9C9844003A0C}" type="presOf" srcId="{A7DF8505-AC66-4BA7-A9F1-9E961D028F41}" destId="{BD94D756-7179-4CE0-96E2-3EAE28061709}" srcOrd="0" destOrd="0" presId="urn:microsoft.com/office/officeart/2005/8/layout/radial1"/>
    <dgm:cxn modelId="{83FE8F29-5206-44C1-B151-B93E5F6FEA55}" type="presOf" srcId="{1998CF1D-AA0B-4EDF-844B-1FBE150CAD05}" destId="{229E54E2-36AD-4997-9801-B0A677C8D77F}" srcOrd="0" destOrd="0" presId="urn:microsoft.com/office/officeart/2005/8/layout/radial1"/>
    <dgm:cxn modelId="{9533B832-F727-4345-B86C-3EB93A994426}" type="presOf" srcId="{F02D3D58-20EE-49FC-83AA-1D5075022F3D}" destId="{EBF3CCE2-EBE9-4486-9A3A-45983C6C4FF4}" srcOrd="0" destOrd="0" presId="urn:microsoft.com/office/officeart/2005/8/layout/radial1"/>
    <dgm:cxn modelId="{371B5538-986A-406F-A0B6-AA46F44A6EC3}" type="presOf" srcId="{298CE97B-66B4-4215-9823-634B07BA54DB}" destId="{CF190457-58A4-426A-8021-E698A37CFD7E}" srcOrd="0" destOrd="0" presId="urn:microsoft.com/office/officeart/2005/8/layout/radial1"/>
    <dgm:cxn modelId="{E92E1463-593D-429A-A372-6D6FBF9544C4}" type="presOf" srcId="{8B09E3C5-F890-4794-9615-50E8A7C11198}" destId="{B9F34CC9-047A-4133-B6A7-92DE349EDC0B}" srcOrd="0" destOrd="0" presId="urn:microsoft.com/office/officeart/2005/8/layout/radial1"/>
    <dgm:cxn modelId="{F199FB63-5AF0-41E7-9D9A-9732B4B61217}" type="presOf" srcId="{02D61EA9-1A6D-4FF3-B125-C2589CA3EA77}" destId="{9F57061D-E935-4DB1-9EB0-DB479AC99DFE}" srcOrd="1" destOrd="0" presId="urn:microsoft.com/office/officeart/2005/8/layout/radial1"/>
    <dgm:cxn modelId="{FCEDA84B-836B-4C6F-B08D-F5777281D1B8}" type="presOf" srcId="{1F27FD71-C89E-4EDB-8BD4-5DD2EB24B98F}" destId="{9D5142D0-0B87-4D35-A4FD-532DF775DE10}" srcOrd="0" destOrd="0" presId="urn:microsoft.com/office/officeart/2005/8/layout/radial1"/>
    <dgm:cxn modelId="{7C1A4D72-A8CF-4143-B902-298D44838C3F}" type="presOf" srcId="{3149ECA0-6916-47E3-85FA-2E71DCE5B00E}" destId="{D3CA3CB6-EB8B-408E-92E0-CAD81A7DBF42}" srcOrd="0" destOrd="0" presId="urn:microsoft.com/office/officeart/2005/8/layout/radial1"/>
    <dgm:cxn modelId="{27E62E74-0AE4-41BA-9C81-BFA440C1E2A4}" type="presOf" srcId="{934140D4-2110-4C13-9321-0FED9C23EEE9}" destId="{3A1F407E-52B3-4143-B37C-927C120CD187}" srcOrd="0" destOrd="0" presId="urn:microsoft.com/office/officeart/2005/8/layout/radial1"/>
    <dgm:cxn modelId="{3DCB8756-A8F8-4934-AB1D-1A3373982BD6}" type="presOf" srcId="{5301FDBA-6776-4445-9BA0-60FA71739235}" destId="{D92C1E65-3A12-4475-AF4F-4F76BE6A0F5E}" srcOrd="1" destOrd="0" presId="urn:microsoft.com/office/officeart/2005/8/layout/radial1"/>
    <dgm:cxn modelId="{692E5679-BB4C-4B61-8746-71696628CD8F}" type="presOf" srcId="{1F27FD71-C89E-4EDB-8BD4-5DD2EB24B98F}" destId="{66AD7DC6-7F07-4B25-8DFD-CB5F6781AC99}" srcOrd="1" destOrd="0" presId="urn:microsoft.com/office/officeart/2005/8/layout/radial1"/>
    <dgm:cxn modelId="{105B027A-16F2-447A-BE9C-C1FF32199EF5}" srcId="{1998CF1D-AA0B-4EDF-844B-1FBE150CAD05}" destId="{E9F79592-0E89-4732-AA69-1D369251F66C}" srcOrd="0" destOrd="0" parTransId="{D42A5A70-14FC-40EA-BFCB-EE7227526707}" sibTransId="{5A5D2AD5-FCB0-4E1E-B1FE-6EA9EF393889}"/>
    <dgm:cxn modelId="{C9C8C78E-30D7-485A-93A3-6AF2EB1FEC12}" type="presOf" srcId="{8B09E3C5-F890-4794-9615-50E8A7C11198}" destId="{516CA107-DA6C-4034-BACB-3AAC38CF49EE}" srcOrd="1" destOrd="0" presId="urn:microsoft.com/office/officeart/2005/8/layout/radial1"/>
    <dgm:cxn modelId="{B0AC389B-C799-40CF-A3C7-BAE3E814B808}" type="presOf" srcId="{02D61EA9-1A6D-4FF3-B125-C2589CA3EA77}" destId="{D2151428-972D-4E0C-8539-6D468893999B}" srcOrd="0" destOrd="0" presId="urn:microsoft.com/office/officeart/2005/8/layout/radial1"/>
    <dgm:cxn modelId="{5C9C85AC-C27B-4ACE-BA89-EE69F46E13DF}" type="presOf" srcId="{E9F79592-0E89-4732-AA69-1D369251F66C}" destId="{48E4A688-D8DB-40C9-AECC-E7C699086321}" srcOrd="0" destOrd="0" presId="urn:microsoft.com/office/officeart/2005/8/layout/radial1"/>
    <dgm:cxn modelId="{4FA572AD-FE4D-4767-9394-B2350626B025}" srcId="{E9F79592-0E89-4732-AA69-1D369251F66C}" destId="{3149ECA0-6916-47E3-85FA-2E71DCE5B00E}" srcOrd="0" destOrd="0" parTransId="{1F27FD71-C89E-4EDB-8BD4-5DD2EB24B98F}" sibTransId="{EC9B4F69-6ABF-47B7-86BE-22FA04203592}"/>
    <dgm:cxn modelId="{96193FB3-DC95-4F6F-9459-5134C4C5494B}" type="presOf" srcId="{5301FDBA-6776-4445-9BA0-60FA71739235}" destId="{907D416D-6317-43AA-9368-2ACB72D32F66}" srcOrd="0" destOrd="0" presId="urn:microsoft.com/office/officeart/2005/8/layout/radial1"/>
    <dgm:cxn modelId="{BFC240C8-650C-4AED-8B6D-F6E851A0CD85}" type="presOf" srcId="{A400A95A-0C5C-466C-A847-A3D896B76EA6}" destId="{5A046805-1698-47D0-8CED-757BC6FE87F6}" srcOrd="1" destOrd="0" presId="urn:microsoft.com/office/officeart/2005/8/layout/radial1"/>
    <dgm:cxn modelId="{15DEAFCF-9D00-4207-A726-571662AB5478}" srcId="{E9F79592-0E89-4732-AA69-1D369251F66C}" destId="{F02D3D58-20EE-49FC-83AA-1D5075022F3D}" srcOrd="3" destOrd="0" parTransId="{5301FDBA-6776-4445-9BA0-60FA71739235}" sibTransId="{0D8316B4-F3E6-4FDE-BBBB-8CA7B199BEF3}"/>
    <dgm:cxn modelId="{F8656ADA-315D-4421-8746-BB5DA226FB7A}" srcId="{E9F79592-0E89-4732-AA69-1D369251F66C}" destId="{298CE97B-66B4-4215-9823-634B07BA54DB}" srcOrd="4" destOrd="0" parTransId="{A400A95A-0C5C-466C-A847-A3D896B76EA6}" sibTransId="{B1A5BF80-11B3-4035-842A-37BA3427F356}"/>
    <dgm:cxn modelId="{CEDDCDFC-F3CB-41B6-AC1D-3BCB670DF502}" srcId="{E9F79592-0E89-4732-AA69-1D369251F66C}" destId="{934140D4-2110-4C13-9321-0FED9C23EEE9}" srcOrd="1" destOrd="0" parTransId="{02D61EA9-1A6D-4FF3-B125-C2589CA3EA77}" sibTransId="{DB671F22-9964-4084-BC4F-6A9B051FB597}"/>
    <dgm:cxn modelId="{98DA0AFE-1C92-4AA9-B0B6-8E5783004B24}" srcId="{E9F79592-0E89-4732-AA69-1D369251F66C}" destId="{A7DF8505-AC66-4BA7-A9F1-9E961D028F41}" srcOrd="2" destOrd="0" parTransId="{8B09E3C5-F890-4794-9615-50E8A7C11198}" sibTransId="{2C00FC66-6056-4253-9919-E54BD418B70A}"/>
    <dgm:cxn modelId="{1914555F-9267-4B3A-9A18-80522F50F8CD}" type="presParOf" srcId="{229E54E2-36AD-4997-9801-B0A677C8D77F}" destId="{48E4A688-D8DB-40C9-AECC-E7C699086321}" srcOrd="0" destOrd="0" presId="urn:microsoft.com/office/officeart/2005/8/layout/radial1"/>
    <dgm:cxn modelId="{38AA2AD9-139A-412E-AE18-E153FEA898FE}" type="presParOf" srcId="{229E54E2-36AD-4997-9801-B0A677C8D77F}" destId="{9D5142D0-0B87-4D35-A4FD-532DF775DE10}" srcOrd="1" destOrd="0" presId="urn:microsoft.com/office/officeart/2005/8/layout/radial1"/>
    <dgm:cxn modelId="{20C57282-8D7B-44EA-8106-0B6B34C58AEE}" type="presParOf" srcId="{9D5142D0-0B87-4D35-A4FD-532DF775DE10}" destId="{66AD7DC6-7F07-4B25-8DFD-CB5F6781AC99}" srcOrd="0" destOrd="0" presId="urn:microsoft.com/office/officeart/2005/8/layout/radial1"/>
    <dgm:cxn modelId="{A390C208-817D-4D24-8452-36C8DBA73FE5}" type="presParOf" srcId="{229E54E2-36AD-4997-9801-B0A677C8D77F}" destId="{D3CA3CB6-EB8B-408E-92E0-CAD81A7DBF42}" srcOrd="2" destOrd="0" presId="urn:microsoft.com/office/officeart/2005/8/layout/radial1"/>
    <dgm:cxn modelId="{81C7E403-D54F-4A8D-9C34-8C12C114AC05}" type="presParOf" srcId="{229E54E2-36AD-4997-9801-B0A677C8D77F}" destId="{D2151428-972D-4E0C-8539-6D468893999B}" srcOrd="3" destOrd="0" presId="urn:microsoft.com/office/officeart/2005/8/layout/radial1"/>
    <dgm:cxn modelId="{A40EB906-45F1-4CAB-9458-C665F6B332F6}" type="presParOf" srcId="{D2151428-972D-4E0C-8539-6D468893999B}" destId="{9F57061D-E935-4DB1-9EB0-DB479AC99DFE}" srcOrd="0" destOrd="0" presId="urn:microsoft.com/office/officeart/2005/8/layout/radial1"/>
    <dgm:cxn modelId="{DF0D3D8C-B0B5-4A95-A0AB-745CA1F26BD7}" type="presParOf" srcId="{229E54E2-36AD-4997-9801-B0A677C8D77F}" destId="{3A1F407E-52B3-4143-B37C-927C120CD187}" srcOrd="4" destOrd="0" presId="urn:microsoft.com/office/officeart/2005/8/layout/radial1"/>
    <dgm:cxn modelId="{94ABC049-4E28-420B-B2FE-03E988689232}" type="presParOf" srcId="{229E54E2-36AD-4997-9801-B0A677C8D77F}" destId="{B9F34CC9-047A-4133-B6A7-92DE349EDC0B}" srcOrd="5" destOrd="0" presId="urn:microsoft.com/office/officeart/2005/8/layout/radial1"/>
    <dgm:cxn modelId="{783B373B-76EA-45A7-93CF-FA63105B9B00}" type="presParOf" srcId="{B9F34CC9-047A-4133-B6A7-92DE349EDC0B}" destId="{516CA107-DA6C-4034-BACB-3AAC38CF49EE}" srcOrd="0" destOrd="0" presId="urn:microsoft.com/office/officeart/2005/8/layout/radial1"/>
    <dgm:cxn modelId="{B584B46D-BF37-4236-B12F-0ABA52878653}" type="presParOf" srcId="{229E54E2-36AD-4997-9801-B0A677C8D77F}" destId="{BD94D756-7179-4CE0-96E2-3EAE28061709}" srcOrd="6" destOrd="0" presId="urn:microsoft.com/office/officeart/2005/8/layout/radial1"/>
    <dgm:cxn modelId="{86451F84-EB48-45C1-B543-B637DA4663F5}" type="presParOf" srcId="{229E54E2-36AD-4997-9801-B0A677C8D77F}" destId="{907D416D-6317-43AA-9368-2ACB72D32F66}" srcOrd="7" destOrd="0" presId="urn:microsoft.com/office/officeart/2005/8/layout/radial1"/>
    <dgm:cxn modelId="{D9065BD3-B07B-4FC5-AC80-2C343AE99044}" type="presParOf" srcId="{907D416D-6317-43AA-9368-2ACB72D32F66}" destId="{D92C1E65-3A12-4475-AF4F-4F76BE6A0F5E}" srcOrd="0" destOrd="0" presId="urn:microsoft.com/office/officeart/2005/8/layout/radial1"/>
    <dgm:cxn modelId="{B9F37124-A51B-4187-8108-4B1174C7860A}" type="presParOf" srcId="{229E54E2-36AD-4997-9801-B0A677C8D77F}" destId="{EBF3CCE2-EBE9-4486-9A3A-45983C6C4FF4}" srcOrd="8" destOrd="0" presId="urn:microsoft.com/office/officeart/2005/8/layout/radial1"/>
    <dgm:cxn modelId="{5D4AC86A-38E6-4B7D-91AC-5800BF9E00D4}" type="presParOf" srcId="{229E54E2-36AD-4997-9801-B0A677C8D77F}" destId="{C2F22080-B3A5-4750-BF92-8671DCB3542C}" srcOrd="9" destOrd="0" presId="urn:microsoft.com/office/officeart/2005/8/layout/radial1"/>
    <dgm:cxn modelId="{899C32E3-1554-407E-B147-03865A501063}" type="presParOf" srcId="{C2F22080-B3A5-4750-BF92-8671DCB3542C}" destId="{5A046805-1698-47D0-8CED-757BC6FE87F6}" srcOrd="0" destOrd="0" presId="urn:microsoft.com/office/officeart/2005/8/layout/radial1"/>
    <dgm:cxn modelId="{2489C192-AA55-4E2D-8FB3-F3FD9A0DF274}" type="presParOf" srcId="{229E54E2-36AD-4997-9801-B0A677C8D77F}" destId="{CF190457-58A4-426A-8021-E698A37CFD7E}" srcOrd="10" destOrd="0" presId="urn:microsoft.com/office/officeart/2005/8/layout/radial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90EEC01-45D2-438A-8F3D-C1C1498574AC}" type="doc">
      <dgm:prSet loTypeId="urn:microsoft.com/office/officeart/2008/layout/VerticalCurvedList" loCatId="list" qsTypeId="urn:microsoft.com/office/officeart/2005/8/quickstyle/simple1" qsCatId="simple" csTypeId="urn:microsoft.com/office/officeart/2005/8/colors/colorful3" csCatId="colorful" phldr="1"/>
      <dgm:spPr/>
      <dgm:t>
        <a:bodyPr/>
        <a:lstStyle/>
        <a:p>
          <a:endParaRPr lang="es-ES"/>
        </a:p>
      </dgm:t>
    </dgm:pt>
    <dgm:pt modelId="{7D803B45-1FDA-4B77-AA30-638DFE413C09}">
      <dgm:prSet phldrT="[Texto]" custT="1"/>
      <dgm:spPr/>
      <dgm:t>
        <a:bodyPr/>
        <a:lstStyle/>
        <a:p>
          <a:r>
            <a:rPr lang="es-ES" sz="2000" b="1" dirty="0">
              <a:latin typeface="Calibri" panose="020F0502020204030204" pitchFamily="34" charset="0"/>
              <a:ea typeface="Calibri" panose="020F0502020204030204" pitchFamily="34" charset="0"/>
              <a:cs typeface="Calibri" panose="020F0502020204030204" pitchFamily="34" charset="0"/>
            </a:rPr>
            <a:t>Implementar sistemas de alerta temprana y cupos dinámicos </a:t>
          </a:r>
        </a:p>
      </dgm:t>
    </dgm:pt>
    <dgm:pt modelId="{8D580BA5-F494-4A07-B020-BA1B737D53E5}" type="parTrans" cxnId="{AC71CE7D-49A3-4A9B-A317-99D039A710DD}">
      <dgm:prSet/>
      <dgm:spPr/>
      <dgm:t>
        <a:bodyPr/>
        <a:lstStyle/>
        <a:p>
          <a:endParaRPr lang="es-ES"/>
        </a:p>
      </dgm:t>
    </dgm:pt>
    <dgm:pt modelId="{17046503-D815-4A74-9AD8-897687F07858}" type="sibTrans" cxnId="{AC71CE7D-49A3-4A9B-A317-99D039A710DD}">
      <dgm:prSet/>
      <dgm:spPr/>
      <dgm:t>
        <a:bodyPr/>
        <a:lstStyle/>
        <a:p>
          <a:endParaRPr lang="es-ES"/>
        </a:p>
      </dgm:t>
    </dgm:pt>
    <dgm:pt modelId="{FCF3777B-AE2E-476B-9A7F-0B660FD4B216}">
      <dgm:prSet phldrT="[Texto]" custT="1"/>
      <dgm:spPr/>
      <dgm:t>
        <a:bodyPr/>
        <a:lstStyle/>
        <a:p>
          <a:r>
            <a:rPr lang="es-ES" sz="2000" b="1" dirty="0">
              <a:latin typeface="Calibri" panose="020F0502020204030204" pitchFamily="34" charset="0"/>
              <a:ea typeface="Calibri" panose="020F0502020204030204" pitchFamily="34" charset="0"/>
              <a:cs typeface="Calibri" panose="020F0502020204030204" pitchFamily="34" charset="0"/>
            </a:rPr>
            <a:t>Colaborar con las grandes plataformas digitales.</a:t>
          </a:r>
        </a:p>
      </dgm:t>
    </dgm:pt>
    <dgm:pt modelId="{F995560A-B7DA-46A9-82E9-607422FA4B97}" type="parTrans" cxnId="{6D333ED3-4A98-4A9D-8F2E-F925C3E06337}">
      <dgm:prSet/>
      <dgm:spPr/>
      <dgm:t>
        <a:bodyPr/>
        <a:lstStyle/>
        <a:p>
          <a:endParaRPr lang="es-ES"/>
        </a:p>
      </dgm:t>
    </dgm:pt>
    <dgm:pt modelId="{C530DD9E-B0F7-4A91-BB4E-2764EEC049CB}" type="sibTrans" cxnId="{6D333ED3-4A98-4A9D-8F2E-F925C3E06337}">
      <dgm:prSet/>
      <dgm:spPr/>
      <dgm:t>
        <a:bodyPr/>
        <a:lstStyle/>
        <a:p>
          <a:endParaRPr lang="es-ES"/>
        </a:p>
      </dgm:t>
    </dgm:pt>
    <dgm:pt modelId="{05032C99-9230-4EB3-85CD-9F5251899ADB}">
      <dgm:prSet phldrT="[Texto]" custT="1"/>
      <dgm:spPr/>
      <dgm:t>
        <a:bodyPr/>
        <a:lstStyle/>
        <a:p>
          <a:r>
            <a:rPr lang="es-ES" sz="2000" b="1" dirty="0">
              <a:latin typeface="Calibri" panose="020F0502020204030204" pitchFamily="34" charset="0"/>
              <a:ea typeface="Calibri" panose="020F0502020204030204" pitchFamily="34" charset="0"/>
              <a:cs typeface="Calibri" panose="020F0502020204030204" pitchFamily="34" charset="0"/>
            </a:rPr>
            <a:t>Diversificar la oferta turística local</a:t>
          </a:r>
        </a:p>
      </dgm:t>
    </dgm:pt>
    <dgm:pt modelId="{8303CA5B-5A68-4C04-B5B7-0645C203477A}" type="parTrans" cxnId="{7F5562AD-48CD-4D1B-A4B4-078E5F4037D7}">
      <dgm:prSet/>
      <dgm:spPr/>
      <dgm:t>
        <a:bodyPr/>
        <a:lstStyle/>
        <a:p>
          <a:endParaRPr lang="es-ES"/>
        </a:p>
      </dgm:t>
    </dgm:pt>
    <dgm:pt modelId="{02410FE9-54B1-4A83-A3C7-7B4430B7F8EF}" type="sibTrans" cxnId="{7F5562AD-48CD-4D1B-A4B4-078E5F4037D7}">
      <dgm:prSet/>
      <dgm:spPr/>
      <dgm:t>
        <a:bodyPr/>
        <a:lstStyle/>
        <a:p>
          <a:endParaRPr lang="es-ES"/>
        </a:p>
      </dgm:t>
    </dgm:pt>
    <dgm:pt modelId="{50FC48B9-97D1-464A-B73E-7B0547D246F1}">
      <dgm:prSet phldrT="[Texto]" custT="1"/>
      <dgm:spPr/>
      <dgm:t>
        <a:bodyPr/>
        <a:lstStyle/>
        <a:p>
          <a:r>
            <a:rPr lang="es-ES" sz="2000" b="1" dirty="0">
              <a:latin typeface="Calibri" panose="020F0502020204030204" pitchFamily="34" charset="0"/>
              <a:ea typeface="Calibri" panose="020F0502020204030204" pitchFamily="34" charset="0"/>
              <a:cs typeface="Calibri" panose="020F0502020204030204" pitchFamily="34" charset="0"/>
            </a:rPr>
            <a:t>Educar al viajero digitalmente sobre comportamiento y opciones</a:t>
          </a:r>
        </a:p>
      </dgm:t>
    </dgm:pt>
    <dgm:pt modelId="{D8D79F64-06F9-4822-86E7-5F924DA2878C}" type="parTrans" cxnId="{EBA6FBC1-4E4E-48AE-A2D1-2FCF94128D02}">
      <dgm:prSet/>
      <dgm:spPr/>
      <dgm:t>
        <a:bodyPr/>
        <a:lstStyle/>
        <a:p>
          <a:endParaRPr lang="es-ES"/>
        </a:p>
      </dgm:t>
    </dgm:pt>
    <dgm:pt modelId="{93EC2A37-AEB5-413F-8369-A97CE01B4D08}" type="sibTrans" cxnId="{EBA6FBC1-4E4E-48AE-A2D1-2FCF94128D02}">
      <dgm:prSet/>
      <dgm:spPr/>
      <dgm:t>
        <a:bodyPr/>
        <a:lstStyle/>
        <a:p>
          <a:endParaRPr lang="es-ES"/>
        </a:p>
      </dgm:t>
    </dgm:pt>
    <dgm:pt modelId="{1DA4EFC8-BBB4-43EB-9186-2B809892F1FF}">
      <dgm:prSet custT="1"/>
      <dgm:spPr/>
      <dgm:t>
        <a:bodyPr/>
        <a:lstStyle/>
        <a:p>
          <a:r>
            <a:rPr lang="es-ES" sz="2000" b="1" dirty="0">
              <a:latin typeface="Calibri" panose="020F0502020204030204" pitchFamily="34" charset="0"/>
              <a:ea typeface="Calibri" panose="020F0502020204030204" pitchFamily="34" charset="0"/>
              <a:cs typeface="Calibri" panose="020F0502020204030204" pitchFamily="34" charset="0"/>
            </a:rPr>
            <a:t>Velar por la capacidad local e involucrar a la comunidad</a:t>
          </a:r>
        </a:p>
      </dgm:t>
    </dgm:pt>
    <dgm:pt modelId="{B2823C20-ACDB-43D7-8170-8DFFA424267C}" type="parTrans" cxnId="{DB69E97B-3972-4A53-AE72-D4ED74A7E5A9}">
      <dgm:prSet/>
      <dgm:spPr/>
      <dgm:t>
        <a:bodyPr/>
        <a:lstStyle/>
        <a:p>
          <a:endParaRPr lang="es-ES"/>
        </a:p>
      </dgm:t>
    </dgm:pt>
    <dgm:pt modelId="{BC24BE80-FC18-48B8-999B-123C3B34E2B9}" type="sibTrans" cxnId="{DB69E97B-3972-4A53-AE72-D4ED74A7E5A9}">
      <dgm:prSet/>
      <dgm:spPr/>
      <dgm:t>
        <a:bodyPr/>
        <a:lstStyle/>
        <a:p>
          <a:endParaRPr lang="es-ES"/>
        </a:p>
      </dgm:t>
    </dgm:pt>
    <dgm:pt modelId="{A7474CBA-AEBD-43C5-BD9C-6912C0E5AAC8}">
      <dgm:prSet custT="1"/>
      <dgm:spPr/>
      <dgm:t>
        <a:bodyPr/>
        <a:lstStyle/>
        <a:p>
          <a:r>
            <a:rPr lang="es-ES" sz="2000" b="1" dirty="0">
              <a:latin typeface="Calibri" panose="020F0502020204030204" pitchFamily="34" charset="0"/>
              <a:ea typeface="Calibri" panose="020F0502020204030204" pitchFamily="34" charset="0"/>
              <a:cs typeface="Calibri" panose="020F0502020204030204" pitchFamily="34" charset="0"/>
            </a:rPr>
            <a:t>Medir el impacto y ajustar continuamente</a:t>
          </a:r>
        </a:p>
      </dgm:t>
    </dgm:pt>
    <dgm:pt modelId="{8D759FE2-6178-4FD1-A2E8-D5B7893FDC35}" type="parTrans" cxnId="{C2CA6AF0-058D-49F4-BD0F-D03EA90549F0}">
      <dgm:prSet/>
      <dgm:spPr/>
      <dgm:t>
        <a:bodyPr/>
        <a:lstStyle/>
        <a:p>
          <a:endParaRPr lang="es-ES"/>
        </a:p>
      </dgm:t>
    </dgm:pt>
    <dgm:pt modelId="{2439958A-7DC1-4904-ADEF-07440381730F}" type="sibTrans" cxnId="{C2CA6AF0-058D-49F4-BD0F-D03EA90549F0}">
      <dgm:prSet/>
      <dgm:spPr/>
      <dgm:t>
        <a:bodyPr/>
        <a:lstStyle/>
        <a:p>
          <a:endParaRPr lang="es-ES"/>
        </a:p>
      </dgm:t>
    </dgm:pt>
    <dgm:pt modelId="{E7D1DB2D-B1BD-4C77-AE2E-946DDB606928}">
      <dgm:prSet custT="1"/>
      <dgm:spPr/>
      <dgm:t>
        <a:bodyPr/>
        <a:lstStyle/>
        <a:p>
          <a:r>
            <a:rPr lang="es-ES" sz="2000" b="1" dirty="0">
              <a:latin typeface="Calibri" panose="020F0502020204030204" pitchFamily="34" charset="0"/>
              <a:ea typeface="Calibri" panose="020F0502020204030204" pitchFamily="34" charset="0"/>
              <a:cs typeface="Calibri" panose="020F0502020204030204" pitchFamily="34" charset="0"/>
            </a:rPr>
            <a:t>Riqueza de interacción con el turista, conocimiento continuo</a:t>
          </a:r>
        </a:p>
      </dgm:t>
    </dgm:pt>
    <dgm:pt modelId="{FA3D1159-BB0B-4B9C-8119-2F188A424237}" type="parTrans" cxnId="{2B95C156-A6DD-48D6-BBD8-BEE16EB65C72}">
      <dgm:prSet/>
      <dgm:spPr/>
      <dgm:t>
        <a:bodyPr/>
        <a:lstStyle/>
        <a:p>
          <a:endParaRPr lang="es-ES"/>
        </a:p>
      </dgm:t>
    </dgm:pt>
    <dgm:pt modelId="{6E071B98-B5A5-460B-89EB-E440029919E6}" type="sibTrans" cxnId="{2B95C156-A6DD-48D6-BBD8-BEE16EB65C72}">
      <dgm:prSet/>
      <dgm:spPr/>
      <dgm:t>
        <a:bodyPr/>
        <a:lstStyle/>
        <a:p>
          <a:endParaRPr lang="es-ES"/>
        </a:p>
      </dgm:t>
    </dgm:pt>
    <dgm:pt modelId="{AD80E87C-7A82-4483-B0E6-EE3DA8EED97B}" type="pres">
      <dgm:prSet presAssocID="{F90EEC01-45D2-438A-8F3D-C1C1498574AC}" presName="Name0" presStyleCnt="0">
        <dgm:presLayoutVars>
          <dgm:chMax val="7"/>
          <dgm:chPref val="7"/>
          <dgm:dir/>
        </dgm:presLayoutVars>
      </dgm:prSet>
      <dgm:spPr/>
    </dgm:pt>
    <dgm:pt modelId="{E3CB3E45-19FC-4EA9-AB3D-438DEB228DDB}" type="pres">
      <dgm:prSet presAssocID="{F90EEC01-45D2-438A-8F3D-C1C1498574AC}" presName="Name1" presStyleCnt="0"/>
      <dgm:spPr/>
    </dgm:pt>
    <dgm:pt modelId="{8FCC3C8B-2A95-400B-9B06-62D80545E67B}" type="pres">
      <dgm:prSet presAssocID="{F90EEC01-45D2-438A-8F3D-C1C1498574AC}" presName="cycle" presStyleCnt="0"/>
      <dgm:spPr/>
    </dgm:pt>
    <dgm:pt modelId="{3A7DDF3D-CA1F-4AEB-947F-EC2277B2ADAE}" type="pres">
      <dgm:prSet presAssocID="{F90EEC01-45D2-438A-8F3D-C1C1498574AC}" presName="srcNode" presStyleLbl="node1" presStyleIdx="0" presStyleCnt="7"/>
      <dgm:spPr/>
    </dgm:pt>
    <dgm:pt modelId="{6F5CCFC9-1DAC-4C95-BD1B-06AB01B82B3A}" type="pres">
      <dgm:prSet presAssocID="{F90EEC01-45D2-438A-8F3D-C1C1498574AC}" presName="conn" presStyleLbl="parChTrans1D2" presStyleIdx="0" presStyleCnt="1"/>
      <dgm:spPr/>
    </dgm:pt>
    <dgm:pt modelId="{F737B82D-4C64-4138-BC6B-3FBBCBC0E2B9}" type="pres">
      <dgm:prSet presAssocID="{F90EEC01-45D2-438A-8F3D-C1C1498574AC}" presName="extraNode" presStyleLbl="node1" presStyleIdx="0" presStyleCnt="7"/>
      <dgm:spPr/>
    </dgm:pt>
    <dgm:pt modelId="{5213776A-0ACA-4ACA-B318-458DE38E9903}" type="pres">
      <dgm:prSet presAssocID="{F90EEC01-45D2-438A-8F3D-C1C1498574AC}" presName="dstNode" presStyleLbl="node1" presStyleIdx="0" presStyleCnt="7"/>
      <dgm:spPr/>
    </dgm:pt>
    <dgm:pt modelId="{0CC2BFE9-5D7F-4E35-A51E-B0450C9FF3AB}" type="pres">
      <dgm:prSet presAssocID="{7D803B45-1FDA-4B77-AA30-638DFE413C09}" presName="text_1" presStyleLbl="node1" presStyleIdx="0" presStyleCnt="7">
        <dgm:presLayoutVars>
          <dgm:bulletEnabled val="1"/>
        </dgm:presLayoutVars>
      </dgm:prSet>
      <dgm:spPr/>
    </dgm:pt>
    <dgm:pt modelId="{3F0E830E-A87E-4F23-9BFF-25EDCE1DB0C6}" type="pres">
      <dgm:prSet presAssocID="{7D803B45-1FDA-4B77-AA30-638DFE413C09}" presName="accent_1" presStyleCnt="0"/>
      <dgm:spPr/>
    </dgm:pt>
    <dgm:pt modelId="{64DD41AB-34B6-418C-AFEE-F3D392DB58DB}" type="pres">
      <dgm:prSet presAssocID="{7D803B45-1FDA-4B77-AA30-638DFE413C09}" presName="accentRepeatNode" presStyleLbl="solidFgAcc1" presStyleIdx="0" presStyleCnt="7"/>
      <dgm:spPr/>
    </dgm:pt>
    <dgm:pt modelId="{66C12121-42FC-4E74-BD2F-EE7708B8E8F7}" type="pres">
      <dgm:prSet presAssocID="{FCF3777B-AE2E-476B-9A7F-0B660FD4B216}" presName="text_2" presStyleLbl="node1" presStyleIdx="1" presStyleCnt="7">
        <dgm:presLayoutVars>
          <dgm:bulletEnabled val="1"/>
        </dgm:presLayoutVars>
      </dgm:prSet>
      <dgm:spPr/>
    </dgm:pt>
    <dgm:pt modelId="{6B52B5A7-DB27-4ED4-AAF3-349230CD5C24}" type="pres">
      <dgm:prSet presAssocID="{FCF3777B-AE2E-476B-9A7F-0B660FD4B216}" presName="accent_2" presStyleCnt="0"/>
      <dgm:spPr/>
    </dgm:pt>
    <dgm:pt modelId="{6007DC37-8CE1-494E-8953-43B1A681DE90}" type="pres">
      <dgm:prSet presAssocID="{FCF3777B-AE2E-476B-9A7F-0B660FD4B216}" presName="accentRepeatNode" presStyleLbl="solidFgAcc1" presStyleIdx="1" presStyleCnt="7"/>
      <dgm:spPr/>
    </dgm:pt>
    <dgm:pt modelId="{64648A81-C252-4F06-B902-A305339CC6D0}" type="pres">
      <dgm:prSet presAssocID="{05032C99-9230-4EB3-85CD-9F5251899ADB}" presName="text_3" presStyleLbl="node1" presStyleIdx="2" presStyleCnt="7">
        <dgm:presLayoutVars>
          <dgm:bulletEnabled val="1"/>
        </dgm:presLayoutVars>
      </dgm:prSet>
      <dgm:spPr/>
    </dgm:pt>
    <dgm:pt modelId="{E4E1F136-8408-4C4F-A679-E18D2A5EE26E}" type="pres">
      <dgm:prSet presAssocID="{05032C99-9230-4EB3-85CD-9F5251899ADB}" presName="accent_3" presStyleCnt="0"/>
      <dgm:spPr/>
    </dgm:pt>
    <dgm:pt modelId="{16B6BBA5-48D4-4BE8-A4A2-B9E54EB8E986}" type="pres">
      <dgm:prSet presAssocID="{05032C99-9230-4EB3-85CD-9F5251899ADB}" presName="accentRepeatNode" presStyleLbl="solidFgAcc1" presStyleIdx="2" presStyleCnt="7"/>
      <dgm:spPr/>
    </dgm:pt>
    <dgm:pt modelId="{4E7F269F-9334-495F-9357-EF60453C2BC1}" type="pres">
      <dgm:prSet presAssocID="{50FC48B9-97D1-464A-B73E-7B0547D246F1}" presName="text_4" presStyleLbl="node1" presStyleIdx="3" presStyleCnt="7">
        <dgm:presLayoutVars>
          <dgm:bulletEnabled val="1"/>
        </dgm:presLayoutVars>
      </dgm:prSet>
      <dgm:spPr/>
    </dgm:pt>
    <dgm:pt modelId="{CA30F7F4-7BFB-4E8B-AE80-77025CC0D145}" type="pres">
      <dgm:prSet presAssocID="{50FC48B9-97D1-464A-B73E-7B0547D246F1}" presName="accent_4" presStyleCnt="0"/>
      <dgm:spPr/>
    </dgm:pt>
    <dgm:pt modelId="{63D54A34-4439-4A7A-BCCE-8E7AFD1FDA78}" type="pres">
      <dgm:prSet presAssocID="{50FC48B9-97D1-464A-B73E-7B0547D246F1}" presName="accentRepeatNode" presStyleLbl="solidFgAcc1" presStyleIdx="3" presStyleCnt="7"/>
      <dgm:spPr/>
    </dgm:pt>
    <dgm:pt modelId="{1A77D601-3721-4184-B2A1-2BAC9807FAE0}" type="pres">
      <dgm:prSet presAssocID="{1DA4EFC8-BBB4-43EB-9186-2B809892F1FF}" presName="text_5" presStyleLbl="node1" presStyleIdx="4" presStyleCnt="7">
        <dgm:presLayoutVars>
          <dgm:bulletEnabled val="1"/>
        </dgm:presLayoutVars>
      </dgm:prSet>
      <dgm:spPr/>
    </dgm:pt>
    <dgm:pt modelId="{2C562866-4A1A-4521-8AB7-DA7304C03D78}" type="pres">
      <dgm:prSet presAssocID="{1DA4EFC8-BBB4-43EB-9186-2B809892F1FF}" presName="accent_5" presStyleCnt="0"/>
      <dgm:spPr/>
    </dgm:pt>
    <dgm:pt modelId="{1B448BFF-1150-4E4A-B351-6E41127FC4A6}" type="pres">
      <dgm:prSet presAssocID="{1DA4EFC8-BBB4-43EB-9186-2B809892F1FF}" presName="accentRepeatNode" presStyleLbl="solidFgAcc1" presStyleIdx="4" presStyleCnt="7"/>
      <dgm:spPr/>
    </dgm:pt>
    <dgm:pt modelId="{10012433-D942-41BC-85A0-65E69417B364}" type="pres">
      <dgm:prSet presAssocID="{E7D1DB2D-B1BD-4C77-AE2E-946DDB606928}" presName="text_6" presStyleLbl="node1" presStyleIdx="5" presStyleCnt="7">
        <dgm:presLayoutVars>
          <dgm:bulletEnabled val="1"/>
        </dgm:presLayoutVars>
      </dgm:prSet>
      <dgm:spPr/>
    </dgm:pt>
    <dgm:pt modelId="{0A3F9D80-74D0-4495-9304-1526BFDF28F4}" type="pres">
      <dgm:prSet presAssocID="{E7D1DB2D-B1BD-4C77-AE2E-946DDB606928}" presName="accent_6" presStyleCnt="0"/>
      <dgm:spPr/>
    </dgm:pt>
    <dgm:pt modelId="{BD4B7DA5-5EB7-42D8-BEEA-59DD74D4F8F4}" type="pres">
      <dgm:prSet presAssocID="{E7D1DB2D-B1BD-4C77-AE2E-946DDB606928}" presName="accentRepeatNode" presStyleLbl="solidFgAcc1" presStyleIdx="5" presStyleCnt="7"/>
      <dgm:spPr/>
    </dgm:pt>
    <dgm:pt modelId="{6358017A-5E5A-4DA3-9E64-C492B0BB0F55}" type="pres">
      <dgm:prSet presAssocID="{A7474CBA-AEBD-43C5-BD9C-6912C0E5AAC8}" presName="text_7" presStyleLbl="node1" presStyleIdx="6" presStyleCnt="7">
        <dgm:presLayoutVars>
          <dgm:bulletEnabled val="1"/>
        </dgm:presLayoutVars>
      </dgm:prSet>
      <dgm:spPr/>
    </dgm:pt>
    <dgm:pt modelId="{F7B4E960-0DF5-42F2-858D-1E797D51D482}" type="pres">
      <dgm:prSet presAssocID="{A7474CBA-AEBD-43C5-BD9C-6912C0E5AAC8}" presName="accent_7" presStyleCnt="0"/>
      <dgm:spPr/>
    </dgm:pt>
    <dgm:pt modelId="{3899B6E7-A433-499E-9097-4CD5B25593D4}" type="pres">
      <dgm:prSet presAssocID="{A7474CBA-AEBD-43C5-BD9C-6912C0E5AAC8}" presName="accentRepeatNode" presStyleLbl="solidFgAcc1" presStyleIdx="6" presStyleCnt="7"/>
      <dgm:spPr/>
    </dgm:pt>
  </dgm:ptLst>
  <dgm:cxnLst>
    <dgm:cxn modelId="{E39D0719-549D-49CA-912F-AE3AA5736DFF}" type="presOf" srcId="{FCF3777B-AE2E-476B-9A7F-0B660FD4B216}" destId="{66C12121-42FC-4E74-BD2F-EE7708B8E8F7}" srcOrd="0" destOrd="0" presId="urn:microsoft.com/office/officeart/2008/layout/VerticalCurvedList"/>
    <dgm:cxn modelId="{CE60AE22-ABEE-4BBA-9B40-7F848D244514}" type="presOf" srcId="{17046503-D815-4A74-9AD8-897687F07858}" destId="{6F5CCFC9-1DAC-4C95-BD1B-06AB01B82B3A}" srcOrd="0" destOrd="0" presId="urn:microsoft.com/office/officeart/2008/layout/VerticalCurvedList"/>
    <dgm:cxn modelId="{C569A725-63E9-4961-958E-8B7CE60331B5}" type="presOf" srcId="{E7D1DB2D-B1BD-4C77-AE2E-946DDB606928}" destId="{10012433-D942-41BC-85A0-65E69417B364}" srcOrd="0" destOrd="0" presId="urn:microsoft.com/office/officeart/2008/layout/VerticalCurvedList"/>
    <dgm:cxn modelId="{ED53E53B-4D72-4E7F-B49B-57E35F69C5B6}" type="presOf" srcId="{50FC48B9-97D1-464A-B73E-7B0547D246F1}" destId="{4E7F269F-9334-495F-9357-EF60453C2BC1}" srcOrd="0" destOrd="0" presId="urn:microsoft.com/office/officeart/2008/layout/VerticalCurvedList"/>
    <dgm:cxn modelId="{214B074D-D642-4F87-8E6C-3FD982A53AEB}" type="presOf" srcId="{1DA4EFC8-BBB4-43EB-9186-2B809892F1FF}" destId="{1A77D601-3721-4184-B2A1-2BAC9807FAE0}" srcOrd="0" destOrd="0" presId="urn:microsoft.com/office/officeart/2008/layout/VerticalCurvedList"/>
    <dgm:cxn modelId="{2B95C156-A6DD-48D6-BBD8-BEE16EB65C72}" srcId="{F90EEC01-45D2-438A-8F3D-C1C1498574AC}" destId="{E7D1DB2D-B1BD-4C77-AE2E-946DDB606928}" srcOrd="5" destOrd="0" parTransId="{FA3D1159-BB0B-4B9C-8119-2F188A424237}" sibTransId="{6E071B98-B5A5-460B-89EB-E440029919E6}"/>
    <dgm:cxn modelId="{DB69E97B-3972-4A53-AE72-D4ED74A7E5A9}" srcId="{F90EEC01-45D2-438A-8F3D-C1C1498574AC}" destId="{1DA4EFC8-BBB4-43EB-9186-2B809892F1FF}" srcOrd="4" destOrd="0" parTransId="{B2823C20-ACDB-43D7-8170-8DFFA424267C}" sibTransId="{BC24BE80-FC18-48B8-999B-123C3B34E2B9}"/>
    <dgm:cxn modelId="{AC71CE7D-49A3-4A9B-A317-99D039A710DD}" srcId="{F90EEC01-45D2-438A-8F3D-C1C1498574AC}" destId="{7D803B45-1FDA-4B77-AA30-638DFE413C09}" srcOrd="0" destOrd="0" parTransId="{8D580BA5-F494-4A07-B020-BA1B737D53E5}" sibTransId="{17046503-D815-4A74-9AD8-897687F07858}"/>
    <dgm:cxn modelId="{D1E5CB9C-0F48-4B1F-AA38-2E9B53C44598}" type="presOf" srcId="{05032C99-9230-4EB3-85CD-9F5251899ADB}" destId="{64648A81-C252-4F06-B902-A305339CC6D0}" srcOrd="0" destOrd="0" presId="urn:microsoft.com/office/officeart/2008/layout/VerticalCurvedList"/>
    <dgm:cxn modelId="{7F5562AD-48CD-4D1B-A4B4-078E5F4037D7}" srcId="{F90EEC01-45D2-438A-8F3D-C1C1498574AC}" destId="{05032C99-9230-4EB3-85CD-9F5251899ADB}" srcOrd="2" destOrd="0" parTransId="{8303CA5B-5A68-4C04-B5B7-0645C203477A}" sibTransId="{02410FE9-54B1-4A83-A3C7-7B4430B7F8EF}"/>
    <dgm:cxn modelId="{19C0D2B5-2255-4200-89B0-90D92B42C6CD}" type="presOf" srcId="{F90EEC01-45D2-438A-8F3D-C1C1498574AC}" destId="{AD80E87C-7A82-4483-B0E6-EE3DA8EED97B}" srcOrd="0" destOrd="0" presId="urn:microsoft.com/office/officeart/2008/layout/VerticalCurvedList"/>
    <dgm:cxn modelId="{EBA6FBC1-4E4E-48AE-A2D1-2FCF94128D02}" srcId="{F90EEC01-45D2-438A-8F3D-C1C1498574AC}" destId="{50FC48B9-97D1-464A-B73E-7B0547D246F1}" srcOrd="3" destOrd="0" parTransId="{D8D79F64-06F9-4822-86E7-5F924DA2878C}" sibTransId="{93EC2A37-AEB5-413F-8369-A97CE01B4D08}"/>
    <dgm:cxn modelId="{6D333ED3-4A98-4A9D-8F2E-F925C3E06337}" srcId="{F90EEC01-45D2-438A-8F3D-C1C1498574AC}" destId="{FCF3777B-AE2E-476B-9A7F-0B660FD4B216}" srcOrd="1" destOrd="0" parTransId="{F995560A-B7DA-46A9-82E9-607422FA4B97}" sibTransId="{C530DD9E-B0F7-4A91-BB4E-2764EEC049CB}"/>
    <dgm:cxn modelId="{C2CA6AF0-058D-49F4-BD0F-D03EA90549F0}" srcId="{F90EEC01-45D2-438A-8F3D-C1C1498574AC}" destId="{A7474CBA-AEBD-43C5-BD9C-6912C0E5AAC8}" srcOrd="6" destOrd="0" parTransId="{8D759FE2-6178-4FD1-A2E8-D5B7893FDC35}" sibTransId="{2439958A-7DC1-4904-ADEF-07440381730F}"/>
    <dgm:cxn modelId="{620D9FF4-750B-428B-9CE8-3BCFAFA22629}" type="presOf" srcId="{7D803B45-1FDA-4B77-AA30-638DFE413C09}" destId="{0CC2BFE9-5D7F-4E35-A51E-B0450C9FF3AB}" srcOrd="0" destOrd="0" presId="urn:microsoft.com/office/officeart/2008/layout/VerticalCurvedList"/>
    <dgm:cxn modelId="{C96AEEF4-6FCF-4C3F-9B5B-247717FEDEC2}" type="presOf" srcId="{A7474CBA-AEBD-43C5-BD9C-6912C0E5AAC8}" destId="{6358017A-5E5A-4DA3-9E64-C492B0BB0F55}" srcOrd="0" destOrd="0" presId="urn:microsoft.com/office/officeart/2008/layout/VerticalCurvedList"/>
    <dgm:cxn modelId="{B92D5AE8-AEC6-4587-8DD7-09405AB6A7DD}" type="presParOf" srcId="{AD80E87C-7A82-4483-B0E6-EE3DA8EED97B}" destId="{E3CB3E45-19FC-4EA9-AB3D-438DEB228DDB}" srcOrd="0" destOrd="0" presId="urn:microsoft.com/office/officeart/2008/layout/VerticalCurvedList"/>
    <dgm:cxn modelId="{D3661BB5-7840-4E9D-A859-BD076E9B270C}" type="presParOf" srcId="{E3CB3E45-19FC-4EA9-AB3D-438DEB228DDB}" destId="{8FCC3C8B-2A95-400B-9B06-62D80545E67B}" srcOrd="0" destOrd="0" presId="urn:microsoft.com/office/officeart/2008/layout/VerticalCurvedList"/>
    <dgm:cxn modelId="{43C9F9E8-6174-4B5F-9AFE-69D38C7CCBB9}" type="presParOf" srcId="{8FCC3C8B-2A95-400B-9B06-62D80545E67B}" destId="{3A7DDF3D-CA1F-4AEB-947F-EC2277B2ADAE}" srcOrd="0" destOrd="0" presId="urn:microsoft.com/office/officeart/2008/layout/VerticalCurvedList"/>
    <dgm:cxn modelId="{632CBE46-18BE-4ED7-BEB1-24FD8F506C56}" type="presParOf" srcId="{8FCC3C8B-2A95-400B-9B06-62D80545E67B}" destId="{6F5CCFC9-1DAC-4C95-BD1B-06AB01B82B3A}" srcOrd="1" destOrd="0" presId="urn:microsoft.com/office/officeart/2008/layout/VerticalCurvedList"/>
    <dgm:cxn modelId="{3FEDB78E-3EF7-47EA-B874-A51F26E52650}" type="presParOf" srcId="{8FCC3C8B-2A95-400B-9B06-62D80545E67B}" destId="{F737B82D-4C64-4138-BC6B-3FBBCBC0E2B9}" srcOrd="2" destOrd="0" presId="urn:microsoft.com/office/officeart/2008/layout/VerticalCurvedList"/>
    <dgm:cxn modelId="{F6F11644-57AC-4026-9556-D4C08A5FA1F2}" type="presParOf" srcId="{8FCC3C8B-2A95-400B-9B06-62D80545E67B}" destId="{5213776A-0ACA-4ACA-B318-458DE38E9903}" srcOrd="3" destOrd="0" presId="urn:microsoft.com/office/officeart/2008/layout/VerticalCurvedList"/>
    <dgm:cxn modelId="{C9685911-8458-483D-AB75-ECBD9EB823ED}" type="presParOf" srcId="{E3CB3E45-19FC-4EA9-AB3D-438DEB228DDB}" destId="{0CC2BFE9-5D7F-4E35-A51E-B0450C9FF3AB}" srcOrd="1" destOrd="0" presId="urn:microsoft.com/office/officeart/2008/layout/VerticalCurvedList"/>
    <dgm:cxn modelId="{67F2CA02-98A8-4DB5-A6D3-B04638717371}" type="presParOf" srcId="{E3CB3E45-19FC-4EA9-AB3D-438DEB228DDB}" destId="{3F0E830E-A87E-4F23-9BFF-25EDCE1DB0C6}" srcOrd="2" destOrd="0" presId="urn:microsoft.com/office/officeart/2008/layout/VerticalCurvedList"/>
    <dgm:cxn modelId="{6B418240-72C0-4280-A8BF-732E134E0355}" type="presParOf" srcId="{3F0E830E-A87E-4F23-9BFF-25EDCE1DB0C6}" destId="{64DD41AB-34B6-418C-AFEE-F3D392DB58DB}" srcOrd="0" destOrd="0" presId="urn:microsoft.com/office/officeart/2008/layout/VerticalCurvedList"/>
    <dgm:cxn modelId="{F07A14CA-F829-4699-B1A8-D32E9E6AD71E}" type="presParOf" srcId="{E3CB3E45-19FC-4EA9-AB3D-438DEB228DDB}" destId="{66C12121-42FC-4E74-BD2F-EE7708B8E8F7}" srcOrd="3" destOrd="0" presId="urn:microsoft.com/office/officeart/2008/layout/VerticalCurvedList"/>
    <dgm:cxn modelId="{9E30E250-D20F-42C0-B9AA-399757E2DC6A}" type="presParOf" srcId="{E3CB3E45-19FC-4EA9-AB3D-438DEB228DDB}" destId="{6B52B5A7-DB27-4ED4-AAF3-349230CD5C24}" srcOrd="4" destOrd="0" presId="urn:microsoft.com/office/officeart/2008/layout/VerticalCurvedList"/>
    <dgm:cxn modelId="{CAC180B6-3247-4FDA-B20C-8F7FDDAAE203}" type="presParOf" srcId="{6B52B5A7-DB27-4ED4-AAF3-349230CD5C24}" destId="{6007DC37-8CE1-494E-8953-43B1A681DE90}" srcOrd="0" destOrd="0" presId="urn:microsoft.com/office/officeart/2008/layout/VerticalCurvedList"/>
    <dgm:cxn modelId="{459B6158-A05F-4DF4-A49C-58F6336450AD}" type="presParOf" srcId="{E3CB3E45-19FC-4EA9-AB3D-438DEB228DDB}" destId="{64648A81-C252-4F06-B902-A305339CC6D0}" srcOrd="5" destOrd="0" presId="urn:microsoft.com/office/officeart/2008/layout/VerticalCurvedList"/>
    <dgm:cxn modelId="{3CEDCDDF-8D4D-4B58-B60E-62D0E66BB3B8}" type="presParOf" srcId="{E3CB3E45-19FC-4EA9-AB3D-438DEB228DDB}" destId="{E4E1F136-8408-4C4F-A679-E18D2A5EE26E}" srcOrd="6" destOrd="0" presId="urn:microsoft.com/office/officeart/2008/layout/VerticalCurvedList"/>
    <dgm:cxn modelId="{436101DD-36E7-4160-AC7B-2F622B42CA22}" type="presParOf" srcId="{E4E1F136-8408-4C4F-A679-E18D2A5EE26E}" destId="{16B6BBA5-48D4-4BE8-A4A2-B9E54EB8E986}" srcOrd="0" destOrd="0" presId="urn:microsoft.com/office/officeart/2008/layout/VerticalCurvedList"/>
    <dgm:cxn modelId="{59C1F009-B837-4F74-891A-BD4F95B3FC30}" type="presParOf" srcId="{E3CB3E45-19FC-4EA9-AB3D-438DEB228DDB}" destId="{4E7F269F-9334-495F-9357-EF60453C2BC1}" srcOrd="7" destOrd="0" presId="urn:microsoft.com/office/officeart/2008/layout/VerticalCurvedList"/>
    <dgm:cxn modelId="{5DAB3E14-46A6-464E-881C-8372FB820FDE}" type="presParOf" srcId="{E3CB3E45-19FC-4EA9-AB3D-438DEB228DDB}" destId="{CA30F7F4-7BFB-4E8B-AE80-77025CC0D145}" srcOrd="8" destOrd="0" presId="urn:microsoft.com/office/officeart/2008/layout/VerticalCurvedList"/>
    <dgm:cxn modelId="{AD296D5F-13D3-40D4-AA3B-2B5CDA92FC02}" type="presParOf" srcId="{CA30F7F4-7BFB-4E8B-AE80-77025CC0D145}" destId="{63D54A34-4439-4A7A-BCCE-8E7AFD1FDA78}" srcOrd="0" destOrd="0" presId="urn:microsoft.com/office/officeart/2008/layout/VerticalCurvedList"/>
    <dgm:cxn modelId="{762725E9-742D-47DE-9BA7-C1B650C4B94C}" type="presParOf" srcId="{E3CB3E45-19FC-4EA9-AB3D-438DEB228DDB}" destId="{1A77D601-3721-4184-B2A1-2BAC9807FAE0}" srcOrd="9" destOrd="0" presId="urn:microsoft.com/office/officeart/2008/layout/VerticalCurvedList"/>
    <dgm:cxn modelId="{8728609C-A005-4172-8DDC-344BEDABEE9D}" type="presParOf" srcId="{E3CB3E45-19FC-4EA9-AB3D-438DEB228DDB}" destId="{2C562866-4A1A-4521-8AB7-DA7304C03D78}" srcOrd="10" destOrd="0" presId="urn:microsoft.com/office/officeart/2008/layout/VerticalCurvedList"/>
    <dgm:cxn modelId="{F14C44AC-1303-4F20-AA15-796D3A5532D8}" type="presParOf" srcId="{2C562866-4A1A-4521-8AB7-DA7304C03D78}" destId="{1B448BFF-1150-4E4A-B351-6E41127FC4A6}" srcOrd="0" destOrd="0" presId="urn:microsoft.com/office/officeart/2008/layout/VerticalCurvedList"/>
    <dgm:cxn modelId="{6DCE0103-5C25-4088-840F-A9A3833D8B74}" type="presParOf" srcId="{E3CB3E45-19FC-4EA9-AB3D-438DEB228DDB}" destId="{10012433-D942-41BC-85A0-65E69417B364}" srcOrd="11" destOrd="0" presId="urn:microsoft.com/office/officeart/2008/layout/VerticalCurvedList"/>
    <dgm:cxn modelId="{59A126D5-F18A-499D-B602-678E3937E177}" type="presParOf" srcId="{E3CB3E45-19FC-4EA9-AB3D-438DEB228DDB}" destId="{0A3F9D80-74D0-4495-9304-1526BFDF28F4}" srcOrd="12" destOrd="0" presId="urn:microsoft.com/office/officeart/2008/layout/VerticalCurvedList"/>
    <dgm:cxn modelId="{3ED7F231-7F6C-48F2-A95E-F83C1A9AD0F2}" type="presParOf" srcId="{0A3F9D80-74D0-4495-9304-1526BFDF28F4}" destId="{BD4B7DA5-5EB7-42D8-BEEA-59DD74D4F8F4}" srcOrd="0" destOrd="0" presId="urn:microsoft.com/office/officeart/2008/layout/VerticalCurvedList"/>
    <dgm:cxn modelId="{86FB55D8-2C75-40A9-819C-CFF0646869F5}" type="presParOf" srcId="{E3CB3E45-19FC-4EA9-AB3D-438DEB228DDB}" destId="{6358017A-5E5A-4DA3-9E64-C492B0BB0F55}" srcOrd="13" destOrd="0" presId="urn:microsoft.com/office/officeart/2008/layout/VerticalCurvedList"/>
    <dgm:cxn modelId="{A6DA89AA-1E4E-4470-938D-F0543FEB4D3B}" type="presParOf" srcId="{E3CB3E45-19FC-4EA9-AB3D-438DEB228DDB}" destId="{F7B4E960-0DF5-42F2-858D-1E797D51D482}" srcOrd="14" destOrd="0" presId="urn:microsoft.com/office/officeart/2008/layout/VerticalCurvedList"/>
    <dgm:cxn modelId="{B40D8B6D-A812-4D51-8260-3BD9FA3A3D7D}" type="presParOf" srcId="{F7B4E960-0DF5-42F2-858D-1E797D51D482}" destId="{3899B6E7-A433-499E-9097-4CD5B25593D4}"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E4A688-D8DB-40C9-AECC-E7C699086321}">
      <dsp:nvSpPr>
        <dsp:cNvPr id="0" name=""/>
        <dsp:cNvSpPr/>
      </dsp:nvSpPr>
      <dsp:spPr>
        <a:xfrm>
          <a:off x="3042008" y="1892536"/>
          <a:ext cx="1439787" cy="1439787"/>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ES" sz="1400" kern="1200"/>
            <a:t>Ecosistema de Inteligencia Turística</a:t>
          </a:r>
        </a:p>
      </dsp:txBody>
      <dsp:txXfrm>
        <a:off x="3252860" y="2103388"/>
        <a:ext cx="1018083" cy="1018083"/>
      </dsp:txXfrm>
    </dsp:sp>
    <dsp:sp modelId="{9D5142D0-0B87-4D35-A4FD-532DF775DE10}">
      <dsp:nvSpPr>
        <dsp:cNvPr id="0" name=""/>
        <dsp:cNvSpPr/>
      </dsp:nvSpPr>
      <dsp:spPr>
        <a:xfrm rot="16200000">
          <a:off x="3544838" y="1658250"/>
          <a:ext cx="434126" cy="34445"/>
        </a:xfrm>
        <a:custGeom>
          <a:avLst/>
          <a:gdLst/>
          <a:ahLst/>
          <a:cxnLst/>
          <a:rect l="0" t="0" r="0" b="0"/>
          <a:pathLst>
            <a:path>
              <a:moveTo>
                <a:pt x="0" y="17222"/>
              </a:moveTo>
              <a:lnTo>
                <a:pt x="434126" y="17222"/>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3751048" y="1664619"/>
        <a:ext cx="21706" cy="21706"/>
      </dsp:txXfrm>
    </dsp:sp>
    <dsp:sp modelId="{D3CA3CB6-EB8B-408E-92E0-CAD81A7DBF42}">
      <dsp:nvSpPr>
        <dsp:cNvPr id="0" name=""/>
        <dsp:cNvSpPr/>
      </dsp:nvSpPr>
      <dsp:spPr>
        <a:xfrm>
          <a:off x="3042008" y="18622"/>
          <a:ext cx="1439787" cy="1439787"/>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s-ES" sz="1000" kern="1200"/>
            <a:t>Espacio de Prueba y Experimentación</a:t>
          </a:r>
        </a:p>
      </dsp:txBody>
      <dsp:txXfrm>
        <a:off x="3252860" y="229474"/>
        <a:ext cx="1018083" cy="1018083"/>
      </dsp:txXfrm>
    </dsp:sp>
    <dsp:sp modelId="{D2151428-972D-4E0C-8539-6D468893999B}">
      <dsp:nvSpPr>
        <dsp:cNvPr id="0" name=""/>
        <dsp:cNvSpPr/>
      </dsp:nvSpPr>
      <dsp:spPr>
        <a:xfrm rot="20520000">
          <a:off x="4435937" y="2305671"/>
          <a:ext cx="434126" cy="34445"/>
        </a:xfrm>
        <a:custGeom>
          <a:avLst/>
          <a:gdLst/>
          <a:ahLst/>
          <a:cxnLst/>
          <a:rect l="0" t="0" r="0" b="0"/>
          <a:pathLst>
            <a:path>
              <a:moveTo>
                <a:pt x="0" y="17222"/>
              </a:moveTo>
              <a:lnTo>
                <a:pt x="434126" y="17222"/>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4642147" y="2312041"/>
        <a:ext cx="21706" cy="21706"/>
      </dsp:txXfrm>
    </dsp:sp>
    <dsp:sp modelId="{3A1F407E-52B3-4143-B37C-927C120CD187}">
      <dsp:nvSpPr>
        <dsp:cNvPr id="0" name=""/>
        <dsp:cNvSpPr/>
      </dsp:nvSpPr>
      <dsp:spPr>
        <a:xfrm>
          <a:off x="4824206" y="1313464"/>
          <a:ext cx="1439787" cy="1439787"/>
        </a:xfrm>
        <a:prstGeom prst="ellipse">
          <a:avLst/>
        </a:prstGeom>
        <a:solidFill>
          <a:schemeClr val="accent4">
            <a:hueOff val="2450223"/>
            <a:satOff val="-10194"/>
            <a:lumOff val="24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s-ES" sz="1000" kern="1200"/>
            <a:t>Espacio de Conocimiento</a:t>
          </a:r>
        </a:p>
      </dsp:txBody>
      <dsp:txXfrm>
        <a:off x="5035058" y="1524316"/>
        <a:ext cx="1018083" cy="1018083"/>
      </dsp:txXfrm>
    </dsp:sp>
    <dsp:sp modelId="{B9F34CC9-047A-4133-B6A7-92DE349EDC0B}">
      <dsp:nvSpPr>
        <dsp:cNvPr id="0" name=""/>
        <dsp:cNvSpPr/>
      </dsp:nvSpPr>
      <dsp:spPr>
        <a:xfrm rot="3240000">
          <a:off x="4095568" y="3353221"/>
          <a:ext cx="434126" cy="34445"/>
        </a:xfrm>
        <a:custGeom>
          <a:avLst/>
          <a:gdLst/>
          <a:ahLst/>
          <a:cxnLst/>
          <a:rect l="0" t="0" r="0" b="0"/>
          <a:pathLst>
            <a:path>
              <a:moveTo>
                <a:pt x="0" y="17222"/>
              </a:moveTo>
              <a:lnTo>
                <a:pt x="434126" y="17222"/>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4301778" y="3359590"/>
        <a:ext cx="21706" cy="21706"/>
      </dsp:txXfrm>
    </dsp:sp>
    <dsp:sp modelId="{BD94D756-7179-4CE0-96E2-3EAE28061709}">
      <dsp:nvSpPr>
        <dsp:cNvPr id="0" name=""/>
        <dsp:cNvSpPr/>
      </dsp:nvSpPr>
      <dsp:spPr>
        <a:xfrm>
          <a:off x="4143467" y="3408564"/>
          <a:ext cx="1439787" cy="1439787"/>
        </a:xfrm>
        <a:prstGeom prst="ellipse">
          <a:avLst/>
        </a:prstGeom>
        <a:solidFill>
          <a:schemeClr val="accent4">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s-ES" sz="1000" kern="1200"/>
            <a:t>Espacio de Compartición</a:t>
          </a:r>
        </a:p>
      </dsp:txBody>
      <dsp:txXfrm>
        <a:off x="4354319" y="3619416"/>
        <a:ext cx="1018083" cy="1018083"/>
      </dsp:txXfrm>
    </dsp:sp>
    <dsp:sp modelId="{5AA27EF8-1E6D-4F33-BA5C-F15E6B70E0F9}">
      <dsp:nvSpPr>
        <dsp:cNvPr id="0" name=""/>
        <dsp:cNvSpPr/>
      </dsp:nvSpPr>
      <dsp:spPr>
        <a:xfrm rot="7560000">
          <a:off x="2994109" y="3353221"/>
          <a:ext cx="434126" cy="34445"/>
        </a:xfrm>
        <a:custGeom>
          <a:avLst/>
          <a:gdLst/>
          <a:ahLst/>
          <a:cxnLst/>
          <a:rect l="0" t="0" r="0" b="0"/>
          <a:pathLst>
            <a:path>
              <a:moveTo>
                <a:pt x="0" y="17222"/>
              </a:moveTo>
              <a:lnTo>
                <a:pt x="434126" y="17222"/>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rot="10800000">
        <a:off x="3200319" y="3359590"/>
        <a:ext cx="21706" cy="21706"/>
      </dsp:txXfrm>
    </dsp:sp>
    <dsp:sp modelId="{60E36DC2-24FB-48A2-B94E-737C99219E48}">
      <dsp:nvSpPr>
        <dsp:cNvPr id="0" name=""/>
        <dsp:cNvSpPr/>
      </dsp:nvSpPr>
      <dsp:spPr>
        <a:xfrm>
          <a:off x="1940549" y="3408564"/>
          <a:ext cx="1439787" cy="1439787"/>
        </a:xfrm>
        <a:prstGeom prst="ellipse">
          <a:avLst/>
        </a:prstGeom>
        <a:solidFill>
          <a:schemeClr val="accent4">
            <a:hueOff val="7350668"/>
            <a:satOff val="-30583"/>
            <a:lumOff val="72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s-ES" sz="1000" kern="1200"/>
            <a:t>Espacio Demostrador</a:t>
          </a:r>
        </a:p>
      </dsp:txBody>
      <dsp:txXfrm>
        <a:off x="2151401" y="3619416"/>
        <a:ext cx="1018083" cy="1018083"/>
      </dsp:txXfrm>
    </dsp:sp>
    <dsp:sp modelId="{907D416D-6317-43AA-9368-2ACB72D32F66}">
      <dsp:nvSpPr>
        <dsp:cNvPr id="0" name=""/>
        <dsp:cNvSpPr/>
      </dsp:nvSpPr>
      <dsp:spPr>
        <a:xfrm rot="11883499">
          <a:off x="2310635" y="2250196"/>
          <a:ext cx="786197" cy="34445"/>
        </a:xfrm>
        <a:custGeom>
          <a:avLst/>
          <a:gdLst/>
          <a:ahLst/>
          <a:cxnLst/>
          <a:rect l="0" t="0" r="0" b="0"/>
          <a:pathLst>
            <a:path>
              <a:moveTo>
                <a:pt x="0" y="17222"/>
              </a:moveTo>
              <a:lnTo>
                <a:pt x="786197" y="17222"/>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rot="10800000">
        <a:off x="2684078" y="2247764"/>
        <a:ext cx="39309" cy="39309"/>
      </dsp:txXfrm>
    </dsp:sp>
    <dsp:sp modelId="{EBF3CCE2-EBE9-4486-9A3A-45983C6C4FF4}">
      <dsp:nvSpPr>
        <dsp:cNvPr id="0" name=""/>
        <dsp:cNvSpPr/>
      </dsp:nvSpPr>
      <dsp:spPr>
        <a:xfrm>
          <a:off x="925672" y="1202514"/>
          <a:ext cx="1439787" cy="1439787"/>
        </a:xfrm>
        <a:prstGeom prst="ellipse">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s-ES" sz="1000" kern="1200" dirty="0"/>
            <a:t>Servicios Comunes</a:t>
          </a:r>
        </a:p>
      </dsp:txBody>
      <dsp:txXfrm>
        <a:off x="1136524" y="1413366"/>
        <a:ext cx="1018083" cy="101808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E4A688-D8DB-40C9-AECC-E7C699086321}">
      <dsp:nvSpPr>
        <dsp:cNvPr id="0" name=""/>
        <dsp:cNvSpPr/>
      </dsp:nvSpPr>
      <dsp:spPr>
        <a:xfrm>
          <a:off x="2828152" y="1826386"/>
          <a:ext cx="1389222" cy="1389222"/>
        </a:xfrm>
        <a:prstGeom prst="ellipse">
          <a:avLst/>
        </a:prstGeom>
        <a:solidFill>
          <a:schemeClr val="accent5">
            <a:shade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ES" sz="1400" kern="1200"/>
            <a:t>Ecosistema de DTI</a:t>
          </a:r>
        </a:p>
      </dsp:txBody>
      <dsp:txXfrm>
        <a:off x="3031599" y="2029833"/>
        <a:ext cx="982328" cy="982328"/>
      </dsp:txXfrm>
    </dsp:sp>
    <dsp:sp modelId="{9D5142D0-0B87-4D35-A4FD-532DF775DE10}">
      <dsp:nvSpPr>
        <dsp:cNvPr id="0" name=""/>
        <dsp:cNvSpPr/>
      </dsp:nvSpPr>
      <dsp:spPr>
        <a:xfrm rot="16200000">
          <a:off x="3312988" y="1598865"/>
          <a:ext cx="419550" cy="35492"/>
        </a:xfrm>
        <a:custGeom>
          <a:avLst/>
          <a:gdLst/>
          <a:ahLst/>
          <a:cxnLst/>
          <a:rect l="0" t="0" r="0" b="0"/>
          <a:pathLst>
            <a:path>
              <a:moveTo>
                <a:pt x="0" y="17746"/>
              </a:moveTo>
              <a:lnTo>
                <a:pt x="419550" y="17746"/>
              </a:lnTo>
            </a:path>
          </a:pathLst>
        </a:custGeom>
        <a:noFill/>
        <a:ln w="12700" cap="flat" cmpd="sng" algn="ctr">
          <a:solidFill>
            <a:schemeClr val="accent5">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3512275" y="1606122"/>
        <a:ext cx="20977" cy="20977"/>
      </dsp:txXfrm>
    </dsp:sp>
    <dsp:sp modelId="{D3CA3CB6-EB8B-408E-92E0-CAD81A7DBF42}">
      <dsp:nvSpPr>
        <dsp:cNvPr id="0" name=""/>
        <dsp:cNvSpPr/>
      </dsp:nvSpPr>
      <dsp:spPr>
        <a:xfrm>
          <a:off x="2828152" y="17614"/>
          <a:ext cx="1389222" cy="1389222"/>
        </a:xfrm>
        <a:prstGeom prst="ellipse">
          <a:avLst/>
        </a:prstGeom>
        <a:solidFill>
          <a:schemeClr val="accent5">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s-ES" sz="1500" kern="1200"/>
            <a:t>Turista Inteligente</a:t>
          </a:r>
        </a:p>
      </dsp:txBody>
      <dsp:txXfrm>
        <a:off x="3031599" y="221061"/>
        <a:ext cx="982328" cy="982328"/>
      </dsp:txXfrm>
    </dsp:sp>
    <dsp:sp modelId="{D2151428-972D-4E0C-8539-6D468893999B}">
      <dsp:nvSpPr>
        <dsp:cNvPr id="0" name=""/>
        <dsp:cNvSpPr/>
      </dsp:nvSpPr>
      <dsp:spPr>
        <a:xfrm rot="19998792">
          <a:off x="4113728" y="2066276"/>
          <a:ext cx="556727" cy="35492"/>
        </a:xfrm>
        <a:custGeom>
          <a:avLst/>
          <a:gdLst/>
          <a:ahLst/>
          <a:cxnLst/>
          <a:rect l="0" t="0" r="0" b="0"/>
          <a:pathLst>
            <a:path>
              <a:moveTo>
                <a:pt x="0" y="17746"/>
              </a:moveTo>
              <a:lnTo>
                <a:pt x="556727" y="17746"/>
              </a:lnTo>
            </a:path>
          </a:pathLst>
        </a:custGeom>
        <a:noFill/>
        <a:ln w="12700" cap="flat" cmpd="sng" algn="ctr">
          <a:solidFill>
            <a:schemeClr val="accent5">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4378174" y="2070103"/>
        <a:ext cx="27836" cy="27836"/>
      </dsp:txXfrm>
    </dsp:sp>
    <dsp:sp modelId="{3A1F407E-52B3-4143-B37C-927C120CD187}">
      <dsp:nvSpPr>
        <dsp:cNvPr id="0" name=""/>
        <dsp:cNvSpPr/>
      </dsp:nvSpPr>
      <dsp:spPr>
        <a:xfrm>
          <a:off x="4566810" y="952434"/>
          <a:ext cx="1389222" cy="1389222"/>
        </a:xfrm>
        <a:prstGeom prst="ellipse">
          <a:avLst/>
        </a:prstGeom>
        <a:solidFill>
          <a:schemeClr val="accent5">
            <a:shade val="50000"/>
            <a:hueOff val="133703"/>
            <a:satOff val="3582"/>
            <a:lumOff val="157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s-ES" sz="1500" kern="1200"/>
            <a:t>Destino </a:t>
          </a:r>
        </a:p>
      </dsp:txBody>
      <dsp:txXfrm>
        <a:off x="4770257" y="1155881"/>
        <a:ext cx="982328" cy="982328"/>
      </dsp:txXfrm>
    </dsp:sp>
    <dsp:sp modelId="{B9F34CC9-047A-4133-B6A7-92DE349EDC0B}">
      <dsp:nvSpPr>
        <dsp:cNvPr id="0" name=""/>
        <dsp:cNvSpPr/>
      </dsp:nvSpPr>
      <dsp:spPr>
        <a:xfrm rot="3242916">
          <a:off x="3843516" y="3236223"/>
          <a:ext cx="421666" cy="35492"/>
        </a:xfrm>
        <a:custGeom>
          <a:avLst/>
          <a:gdLst/>
          <a:ahLst/>
          <a:cxnLst/>
          <a:rect l="0" t="0" r="0" b="0"/>
          <a:pathLst>
            <a:path>
              <a:moveTo>
                <a:pt x="0" y="17746"/>
              </a:moveTo>
              <a:lnTo>
                <a:pt x="421666" y="17746"/>
              </a:lnTo>
            </a:path>
          </a:pathLst>
        </a:custGeom>
        <a:noFill/>
        <a:ln w="12700" cap="flat" cmpd="sng" algn="ctr">
          <a:solidFill>
            <a:schemeClr val="accent5">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4043807" y="3243427"/>
        <a:ext cx="21083" cy="21083"/>
      </dsp:txXfrm>
    </dsp:sp>
    <dsp:sp modelId="{BD94D756-7179-4CE0-96E2-3EAE28061709}">
      <dsp:nvSpPr>
        <dsp:cNvPr id="0" name=""/>
        <dsp:cNvSpPr/>
      </dsp:nvSpPr>
      <dsp:spPr>
        <a:xfrm>
          <a:off x="3891323" y="3292329"/>
          <a:ext cx="1389222" cy="1389222"/>
        </a:xfrm>
        <a:prstGeom prst="ellipse">
          <a:avLst/>
        </a:prstGeom>
        <a:solidFill>
          <a:schemeClr val="accent5">
            <a:shade val="50000"/>
            <a:hueOff val="267407"/>
            <a:satOff val="7164"/>
            <a:lumOff val="3156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s-ES" sz="1500" kern="1200"/>
            <a:t>Pymes</a:t>
          </a:r>
        </a:p>
      </dsp:txBody>
      <dsp:txXfrm>
        <a:off x="4094770" y="3495776"/>
        <a:ext cx="982328" cy="982328"/>
      </dsp:txXfrm>
    </dsp:sp>
    <dsp:sp modelId="{907D416D-6317-43AA-9368-2ACB72D32F66}">
      <dsp:nvSpPr>
        <dsp:cNvPr id="0" name=""/>
        <dsp:cNvSpPr/>
      </dsp:nvSpPr>
      <dsp:spPr>
        <a:xfrm rot="7587626">
          <a:off x="2818320" y="3209039"/>
          <a:ext cx="365884" cy="35492"/>
        </a:xfrm>
        <a:custGeom>
          <a:avLst/>
          <a:gdLst/>
          <a:ahLst/>
          <a:cxnLst/>
          <a:rect l="0" t="0" r="0" b="0"/>
          <a:pathLst>
            <a:path>
              <a:moveTo>
                <a:pt x="0" y="17746"/>
              </a:moveTo>
              <a:lnTo>
                <a:pt x="365884" y="17746"/>
              </a:lnTo>
            </a:path>
          </a:pathLst>
        </a:custGeom>
        <a:noFill/>
        <a:ln w="12700" cap="flat" cmpd="sng" algn="ctr">
          <a:solidFill>
            <a:schemeClr val="accent5">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rot="10800000">
        <a:off x="2992115" y="3217638"/>
        <a:ext cx="18294" cy="18294"/>
      </dsp:txXfrm>
    </dsp:sp>
    <dsp:sp modelId="{EBF3CCE2-EBE9-4486-9A3A-45983C6C4FF4}">
      <dsp:nvSpPr>
        <dsp:cNvPr id="0" name=""/>
        <dsp:cNvSpPr/>
      </dsp:nvSpPr>
      <dsp:spPr>
        <a:xfrm>
          <a:off x="1785149" y="3237961"/>
          <a:ext cx="1389222" cy="1389222"/>
        </a:xfrm>
        <a:prstGeom prst="ellipse">
          <a:avLst/>
        </a:prstGeom>
        <a:solidFill>
          <a:schemeClr val="accent5">
            <a:shade val="50000"/>
            <a:hueOff val="267407"/>
            <a:satOff val="7164"/>
            <a:lumOff val="3156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s-ES" sz="1500" kern="1200"/>
            <a:t>Casos de Uso</a:t>
          </a:r>
        </a:p>
      </dsp:txBody>
      <dsp:txXfrm>
        <a:off x="1988596" y="3441408"/>
        <a:ext cx="982328" cy="982328"/>
      </dsp:txXfrm>
    </dsp:sp>
    <dsp:sp modelId="{C2F22080-B3A5-4750-BF92-8671DCB3542C}">
      <dsp:nvSpPr>
        <dsp:cNvPr id="0" name=""/>
        <dsp:cNvSpPr/>
      </dsp:nvSpPr>
      <dsp:spPr>
        <a:xfrm rot="11880000">
          <a:off x="2452866" y="2223781"/>
          <a:ext cx="419550" cy="35492"/>
        </a:xfrm>
        <a:custGeom>
          <a:avLst/>
          <a:gdLst/>
          <a:ahLst/>
          <a:cxnLst/>
          <a:rect l="0" t="0" r="0" b="0"/>
          <a:pathLst>
            <a:path>
              <a:moveTo>
                <a:pt x="0" y="17746"/>
              </a:moveTo>
              <a:lnTo>
                <a:pt x="419550" y="17746"/>
              </a:lnTo>
            </a:path>
          </a:pathLst>
        </a:custGeom>
        <a:noFill/>
        <a:ln w="12700" cap="flat" cmpd="sng" algn="ctr">
          <a:solidFill>
            <a:schemeClr val="accent5">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rot="10800000">
        <a:off x="2652152" y="2231038"/>
        <a:ext cx="20977" cy="20977"/>
      </dsp:txXfrm>
    </dsp:sp>
    <dsp:sp modelId="{CF190457-58A4-426A-8021-E698A37CFD7E}">
      <dsp:nvSpPr>
        <dsp:cNvPr id="0" name=""/>
        <dsp:cNvSpPr/>
      </dsp:nvSpPr>
      <dsp:spPr>
        <a:xfrm>
          <a:off x="1107907" y="1267445"/>
          <a:ext cx="1389222" cy="1389222"/>
        </a:xfrm>
        <a:prstGeom prst="ellipse">
          <a:avLst/>
        </a:prstGeom>
        <a:solidFill>
          <a:schemeClr val="accent5">
            <a:shade val="50000"/>
            <a:hueOff val="133703"/>
            <a:satOff val="3582"/>
            <a:lumOff val="157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s-ES" sz="1500" kern="1200"/>
            <a:t>Servicios turísticos</a:t>
          </a:r>
        </a:p>
      </dsp:txBody>
      <dsp:txXfrm>
        <a:off x="1311354" y="1470892"/>
        <a:ext cx="982328" cy="98232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5CCFC9-1DAC-4C95-BD1B-06AB01B82B3A}">
      <dsp:nvSpPr>
        <dsp:cNvPr id="0" name=""/>
        <dsp:cNvSpPr/>
      </dsp:nvSpPr>
      <dsp:spPr>
        <a:xfrm>
          <a:off x="-6725678" y="-1029271"/>
          <a:ext cx="8011287" cy="8011287"/>
        </a:xfrm>
        <a:prstGeom prst="blockArc">
          <a:avLst>
            <a:gd name="adj1" fmla="val 18900000"/>
            <a:gd name="adj2" fmla="val 2700000"/>
            <a:gd name="adj3" fmla="val 270"/>
          </a:avLst>
        </a:pr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CC2BFE9-5D7F-4E35-A51E-B0450C9FF3AB}">
      <dsp:nvSpPr>
        <dsp:cNvPr id="0" name=""/>
        <dsp:cNvSpPr/>
      </dsp:nvSpPr>
      <dsp:spPr>
        <a:xfrm>
          <a:off x="417584" y="270611"/>
          <a:ext cx="8738385" cy="540985"/>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9407" tIns="50800" rIns="50800" bIns="50800" numCol="1" spcCol="1270" anchor="ctr" anchorCtr="0">
          <a:noAutofit/>
        </a:bodyPr>
        <a:lstStyle/>
        <a:p>
          <a:pPr marL="0" lvl="0" indent="0" algn="l" defTabSz="889000">
            <a:lnSpc>
              <a:spcPct val="90000"/>
            </a:lnSpc>
            <a:spcBef>
              <a:spcPct val="0"/>
            </a:spcBef>
            <a:spcAft>
              <a:spcPct val="35000"/>
            </a:spcAft>
            <a:buNone/>
          </a:pPr>
          <a:r>
            <a:rPr lang="es-ES" sz="2000" b="1" kern="1200" dirty="0">
              <a:latin typeface="Calibri" panose="020F0502020204030204" pitchFamily="34" charset="0"/>
              <a:ea typeface="Calibri" panose="020F0502020204030204" pitchFamily="34" charset="0"/>
              <a:cs typeface="Calibri" panose="020F0502020204030204" pitchFamily="34" charset="0"/>
            </a:rPr>
            <a:t>Implementar sistemas de alerta temprana y cupos dinámicos </a:t>
          </a:r>
        </a:p>
      </dsp:txBody>
      <dsp:txXfrm>
        <a:off x="417584" y="270611"/>
        <a:ext cx="8738385" cy="540985"/>
      </dsp:txXfrm>
    </dsp:sp>
    <dsp:sp modelId="{64DD41AB-34B6-418C-AFEE-F3D392DB58DB}">
      <dsp:nvSpPr>
        <dsp:cNvPr id="0" name=""/>
        <dsp:cNvSpPr/>
      </dsp:nvSpPr>
      <dsp:spPr>
        <a:xfrm>
          <a:off x="79469" y="202988"/>
          <a:ext cx="676231" cy="676231"/>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6C12121-42FC-4E74-BD2F-EE7708B8E8F7}">
      <dsp:nvSpPr>
        <dsp:cNvPr id="0" name=""/>
        <dsp:cNvSpPr/>
      </dsp:nvSpPr>
      <dsp:spPr>
        <a:xfrm>
          <a:off x="907495" y="1082566"/>
          <a:ext cx="8248475" cy="540985"/>
        </a:xfrm>
        <a:prstGeom prst="rect">
          <a:avLst/>
        </a:prstGeom>
        <a:solidFill>
          <a:schemeClr val="accent3">
            <a:hueOff val="451767"/>
            <a:satOff val="16667"/>
            <a:lumOff val="-24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9407" tIns="50800" rIns="50800" bIns="50800" numCol="1" spcCol="1270" anchor="ctr" anchorCtr="0">
          <a:noAutofit/>
        </a:bodyPr>
        <a:lstStyle/>
        <a:p>
          <a:pPr marL="0" lvl="0" indent="0" algn="l" defTabSz="889000">
            <a:lnSpc>
              <a:spcPct val="90000"/>
            </a:lnSpc>
            <a:spcBef>
              <a:spcPct val="0"/>
            </a:spcBef>
            <a:spcAft>
              <a:spcPct val="35000"/>
            </a:spcAft>
            <a:buNone/>
          </a:pPr>
          <a:r>
            <a:rPr lang="es-ES" sz="2000" b="1" kern="1200" dirty="0">
              <a:latin typeface="Calibri" panose="020F0502020204030204" pitchFamily="34" charset="0"/>
              <a:ea typeface="Calibri" panose="020F0502020204030204" pitchFamily="34" charset="0"/>
              <a:cs typeface="Calibri" panose="020F0502020204030204" pitchFamily="34" charset="0"/>
            </a:rPr>
            <a:t>Colaborar con las grandes plataformas digitales.</a:t>
          </a:r>
        </a:p>
      </dsp:txBody>
      <dsp:txXfrm>
        <a:off x="907495" y="1082566"/>
        <a:ext cx="8248475" cy="540985"/>
      </dsp:txXfrm>
    </dsp:sp>
    <dsp:sp modelId="{6007DC37-8CE1-494E-8953-43B1A681DE90}">
      <dsp:nvSpPr>
        <dsp:cNvPr id="0" name=""/>
        <dsp:cNvSpPr/>
      </dsp:nvSpPr>
      <dsp:spPr>
        <a:xfrm>
          <a:off x="569379" y="1014942"/>
          <a:ext cx="676231" cy="676231"/>
        </a:xfrm>
        <a:prstGeom prst="ellipse">
          <a:avLst/>
        </a:prstGeom>
        <a:solidFill>
          <a:schemeClr val="lt1">
            <a:hueOff val="0"/>
            <a:satOff val="0"/>
            <a:lumOff val="0"/>
            <a:alphaOff val="0"/>
          </a:schemeClr>
        </a:solidFill>
        <a:ln w="12700" cap="flat" cmpd="sng" algn="ctr">
          <a:solidFill>
            <a:schemeClr val="accent3">
              <a:hueOff val="451767"/>
              <a:satOff val="16667"/>
              <a:lumOff val="-2451"/>
              <a:alphaOff val="0"/>
            </a:schemeClr>
          </a:solidFill>
          <a:prstDash val="solid"/>
          <a:miter lim="800000"/>
        </a:ln>
        <a:effectLst/>
      </dsp:spPr>
      <dsp:style>
        <a:lnRef idx="2">
          <a:scrgbClr r="0" g="0" b="0"/>
        </a:lnRef>
        <a:fillRef idx="1">
          <a:scrgbClr r="0" g="0" b="0"/>
        </a:fillRef>
        <a:effectRef idx="0">
          <a:scrgbClr r="0" g="0" b="0"/>
        </a:effectRef>
        <a:fontRef idx="minor"/>
      </dsp:style>
    </dsp:sp>
    <dsp:sp modelId="{64648A81-C252-4F06-B902-A305339CC6D0}">
      <dsp:nvSpPr>
        <dsp:cNvPr id="0" name=""/>
        <dsp:cNvSpPr/>
      </dsp:nvSpPr>
      <dsp:spPr>
        <a:xfrm>
          <a:off x="1175964" y="1893925"/>
          <a:ext cx="7980006" cy="540985"/>
        </a:xfrm>
        <a:prstGeom prst="rect">
          <a:avLst/>
        </a:prstGeom>
        <a:solidFill>
          <a:schemeClr val="accent3">
            <a:hueOff val="903533"/>
            <a:satOff val="33333"/>
            <a:lumOff val="-4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9407" tIns="50800" rIns="50800" bIns="50800" numCol="1" spcCol="1270" anchor="ctr" anchorCtr="0">
          <a:noAutofit/>
        </a:bodyPr>
        <a:lstStyle/>
        <a:p>
          <a:pPr marL="0" lvl="0" indent="0" algn="l" defTabSz="889000">
            <a:lnSpc>
              <a:spcPct val="90000"/>
            </a:lnSpc>
            <a:spcBef>
              <a:spcPct val="0"/>
            </a:spcBef>
            <a:spcAft>
              <a:spcPct val="35000"/>
            </a:spcAft>
            <a:buNone/>
          </a:pPr>
          <a:r>
            <a:rPr lang="es-ES" sz="2000" b="1" kern="1200" dirty="0">
              <a:latin typeface="Calibri" panose="020F0502020204030204" pitchFamily="34" charset="0"/>
              <a:ea typeface="Calibri" panose="020F0502020204030204" pitchFamily="34" charset="0"/>
              <a:cs typeface="Calibri" panose="020F0502020204030204" pitchFamily="34" charset="0"/>
            </a:rPr>
            <a:t>Diversificar la oferta turística local</a:t>
          </a:r>
        </a:p>
      </dsp:txBody>
      <dsp:txXfrm>
        <a:off x="1175964" y="1893925"/>
        <a:ext cx="7980006" cy="540985"/>
      </dsp:txXfrm>
    </dsp:sp>
    <dsp:sp modelId="{16B6BBA5-48D4-4BE8-A4A2-B9E54EB8E986}">
      <dsp:nvSpPr>
        <dsp:cNvPr id="0" name=""/>
        <dsp:cNvSpPr/>
      </dsp:nvSpPr>
      <dsp:spPr>
        <a:xfrm>
          <a:off x="837848" y="1826301"/>
          <a:ext cx="676231" cy="676231"/>
        </a:xfrm>
        <a:prstGeom prst="ellipse">
          <a:avLst/>
        </a:prstGeom>
        <a:solidFill>
          <a:schemeClr val="lt1">
            <a:hueOff val="0"/>
            <a:satOff val="0"/>
            <a:lumOff val="0"/>
            <a:alphaOff val="0"/>
          </a:schemeClr>
        </a:solidFill>
        <a:ln w="12700" cap="flat" cmpd="sng" algn="ctr">
          <a:solidFill>
            <a:schemeClr val="accent3">
              <a:hueOff val="903533"/>
              <a:satOff val="33333"/>
              <a:lumOff val="-4902"/>
              <a:alphaOff val="0"/>
            </a:schemeClr>
          </a:solidFill>
          <a:prstDash val="solid"/>
          <a:miter lim="800000"/>
        </a:ln>
        <a:effectLst/>
      </dsp:spPr>
      <dsp:style>
        <a:lnRef idx="2">
          <a:scrgbClr r="0" g="0" b="0"/>
        </a:lnRef>
        <a:fillRef idx="1">
          <a:scrgbClr r="0" g="0" b="0"/>
        </a:fillRef>
        <a:effectRef idx="0">
          <a:scrgbClr r="0" g="0" b="0"/>
        </a:effectRef>
        <a:fontRef idx="minor"/>
      </dsp:style>
    </dsp:sp>
    <dsp:sp modelId="{4E7F269F-9334-495F-9357-EF60453C2BC1}">
      <dsp:nvSpPr>
        <dsp:cNvPr id="0" name=""/>
        <dsp:cNvSpPr/>
      </dsp:nvSpPr>
      <dsp:spPr>
        <a:xfrm>
          <a:off x="1261684" y="2705879"/>
          <a:ext cx="7894286" cy="540985"/>
        </a:xfrm>
        <a:prstGeom prst="rect">
          <a:avLst/>
        </a:prstGeom>
        <a:solidFill>
          <a:schemeClr val="accent3">
            <a:hueOff val="1355300"/>
            <a:satOff val="50000"/>
            <a:lumOff val="-7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9407" tIns="50800" rIns="50800" bIns="50800" numCol="1" spcCol="1270" anchor="ctr" anchorCtr="0">
          <a:noAutofit/>
        </a:bodyPr>
        <a:lstStyle/>
        <a:p>
          <a:pPr marL="0" lvl="0" indent="0" algn="l" defTabSz="889000">
            <a:lnSpc>
              <a:spcPct val="90000"/>
            </a:lnSpc>
            <a:spcBef>
              <a:spcPct val="0"/>
            </a:spcBef>
            <a:spcAft>
              <a:spcPct val="35000"/>
            </a:spcAft>
            <a:buNone/>
          </a:pPr>
          <a:r>
            <a:rPr lang="es-ES" sz="2000" b="1" kern="1200" dirty="0">
              <a:latin typeface="Calibri" panose="020F0502020204030204" pitchFamily="34" charset="0"/>
              <a:ea typeface="Calibri" panose="020F0502020204030204" pitchFamily="34" charset="0"/>
              <a:cs typeface="Calibri" panose="020F0502020204030204" pitchFamily="34" charset="0"/>
            </a:rPr>
            <a:t>Educar al viajero digitalmente sobre comportamiento y opciones</a:t>
          </a:r>
        </a:p>
      </dsp:txBody>
      <dsp:txXfrm>
        <a:off x="1261684" y="2705879"/>
        <a:ext cx="7894286" cy="540985"/>
      </dsp:txXfrm>
    </dsp:sp>
    <dsp:sp modelId="{63D54A34-4439-4A7A-BCCE-8E7AFD1FDA78}">
      <dsp:nvSpPr>
        <dsp:cNvPr id="0" name=""/>
        <dsp:cNvSpPr/>
      </dsp:nvSpPr>
      <dsp:spPr>
        <a:xfrm>
          <a:off x="923568" y="2638256"/>
          <a:ext cx="676231" cy="676231"/>
        </a:xfrm>
        <a:prstGeom prst="ellipse">
          <a:avLst/>
        </a:prstGeom>
        <a:solidFill>
          <a:schemeClr val="lt1">
            <a:hueOff val="0"/>
            <a:satOff val="0"/>
            <a:lumOff val="0"/>
            <a:alphaOff val="0"/>
          </a:schemeClr>
        </a:solidFill>
        <a:ln w="12700" cap="flat" cmpd="sng" algn="ctr">
          <a:solidFill>
            <a:schemeClr val="accent3">
              <a:hueOff val="1355300"/>
              <a:satOff val="50000"/>
              <a:lumOff val="-7353"/>
              <a:alphaOff val="0"/>
            </a:schemeClr>
          </a:solidFill>
          <a:prstDash val="solid"/>
          <a:miter lim="800000"/>
        </a:ln>
        <a:effectLst/>
      </dsp:spPr>
      <dsp:style>
        <a:lnRef idx="2">
          <a:scrgbClr r="0" g="0" b="0"/>
        </a:lnRef>
        <a:fillRef idx="1">
          <a:scrgbClr r="0" g="0" b="0"/>
        </a:fillRef>
        <a:effectRef idx="0">
          <a:scrgbClr r="0" g="0" b="0"/>
        </a:effectRef>
        <a:fontRef idx="minor"/>
      </dsp:style>
    </dsp:sp>
    <dsp:sp modelId="{1A77D601-3721-4184-B2A1-2BAC9807FAE0}">
      <dsp:nvSpPr>
        <dsp:cNvPr id="0" name=""/>
        <dsp:cNvSpPr/>
      </dsp:nvSpPr>
      <dsp:spPr>
        <a:xfrm>
          <a:off x="1175964" y="3517833"/>
          <a:ext cx="7980006" cy="540985"/>
        </a:xfrm>
        <a:prstGeom prst="rect">
          <a:avLst/>
        </a:prstGeom>
        <a:solidFill>
          <a:schemeClr val="accent3">
            <a:hueOff val="1807066"/>
            <a:satOff val="66667"/>
            <a:lumOff val="-9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9407" tIns="50800" rIns="50800" bIns="50800" numCol="1" spcCol="1270" anchor="ctr" anchorCtr="0">
          <a:noAutofit/>
        </a:bodyPr>
        <a:lstStyle/>
        <a:p>
          <a:pPr marL="0" lvl="0" indent="0" algn="l" defTabSz="889000">
            <a:lnSpc>
              <a:spcPct val="90000"/>
            </a:lnSpc>
            <a:spcBef>
              <a:spcPct val="0"/>
            </a:spcBef>
            <a:spcAft>
              <a:spcPct val="35000"/>
            </a:spcAft>
            <a:buNone/>
          </a:pPr>
          <a:r>
            <a:rPr lang="es-ES" sz="2000" b="1" kern="1200" dirty="0">
              <a:latin typeface="Calibri" panose="020F0502020204030204" pitchFamily="34" charset="0"/>
              <a:ea typeface="Calibri" panose="020F0502020204030204" pitchFamily="34" charset="0"/>
              <a:cs typeface="Calibri" panose="020F0502020204030204" pitchFamily="34" charset="0"/>
            </a:rPr>
            <a:t>Velar por la capacidad local e involucrar a la comunidad</a:t>
          </a:r>
        </a:p>
      </dsp:txBody>
      <dsp:txXfrm>
        <a:off x="1175964" y="3517833"/>
        <a:ext cx="7980006" cy="540985"/>
      </dsp:txXfrm>
    </dsp:sp>
    <dsp:sp modelId="{1B448BFF-1150-4E4A-B351-6E41127FC4A6}">
      <dsp:nvSpPr>
        <dsp:cNvPr id="0" name=""/>
        <dsp:cNvSpPr/>
      </dsp:nvSpPr>
      <dsp:spPr>
        <a:xfrm>
          <a:off x="837848" y="3450210"/>
          <a:ext cx="676231" cy="676231"/>
        </a:xfrm>
        <a:prstGeom prst="ellipse">
          <a:avLst/>
        </a:prstGeom>
        <a:solidFill>
          <a:schemeClr val="lt1">
            <a:hueOff val="0"/>
            <a:satOff val="0"/>
            <a:lumOff val="0"/>
            <a:alphaOff val="0"/>
          </a:schemeClr>
        </a:solidFill>
        <a:ln w="12700" cap="flat" cmpd="sng" algn="ctr">
          <a:solidFill>
            <a:schemeClr val="accent3">
              <a:hueOff val="1807066"/>
              <a:satOff val="66667"/>
              <a:lumOff val="-9804"/>
              <a:alphaOff val="0"/>
            </a:schemeClr>
          </a:solidFill>
          <a:prstDash val="solid"/>
          <a:miter lim="800000"/>
        </a:ln>
        <a:effectLst/>
      </dsp:spPr>
      <dsp:style>
        <a:lnRef idx="2">
          <a:scrgbClr r="0" g="0" b="0"/>
        </a:lnRef>
        <a:fillRef idx="1">
          <a:scrgbClr r="0" g="0" b="0"/>
        </a:fillRef>
        <a:effectRef idx="0">
          <a:scrgbClr r="0" g="0" b="0"/>
        </a:effectRef>
        <a:fontRef idx="minor"/>
      </dsp:style>
    </dsp:sp>
    <dsp:sp modelId="{10012433-D942-41BC-85A0-65E69417B364}">
      <dsp:nvSpPr>
        <dsp:cNvPr id="0" name=""/>
        <dsp:cNvSpPr/>
      </dsp:nvSpPr>
      <dsp:spPr>
        <a:xfrm>
          <a:off x="907495" y="4329192"/>
          <a:ext cx="8248475" cy="540985"/>
        </a:xfrm>
        <a:prstGeom prst="rect">
          <a:avLst/>
        </a:prstGeom>
        <a:solidFill>
          <a:schemeClr val="accent3">
            <a:hueOff val="2258833"/>
            <a:satOff val="83333"/>
            <a:lumOff val="-122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9407" tIns="50800" rIns="50800" bIns="50800" numCol="1" spcCol="1270" anchor="ctr" anchorCtr="0">
          <a:noAutofit/>
        </a:bodyPr>
        <a:lstStyle/>
        <a:p>
          <a:pPr marL="0" lvl="0" indent="0" algn="l" defTabSz="889000">
            <a:lnSpc>
              <a:spcPct val="90000"/>
            </a:lnSpc>
            <a:spcBef>
              <a:spcPct val="0"/>
            </a:spcBef>
            <a:spcAft>
              <a:spcPct val="35000"/>
            </a:spcAft>
            <a:buNone/>
          </a:pPr>
          <a:r>
            <a:rPr lang="es-ES" sz="2000" b="1" kern="1200" dirty="0">
              <a:latin typeface="Calibri" panose="020F0502020204030204" pitchFamily="34" charset="0"/>
              <a:ea typeface="Calibri" panose="020F0502020204030204" pitchFamily="34" charset="0"/>
              <a:cs typeface="Calibri" panose="020F0502020204030204" pitchFamily="34" charset="0"/>
            </a:rPr>
            <a:t>Riqueza de interacción con el turista, conocimiento continuo</a:t>
          </a:r>
        </a:p>
      </dsp:txBody>
      <dsp:txXfrm>
        <a:off x="907495" y="4329192"/>
        <a:ext cx="8248475" cy="540985"/>
      </dsp:txXfrm>
    </dsp:sp>
    <dsp:sp modelId="{BD4B7DA5-5EB7-42D8-BEEA-59DD74D4F8F4}">
      <dsp:nvSpPr>
        <dsp:cNvPr id="0" name=""/>
        <dsp:cNvSpPr/>
      </dsp:nvSpPr>
      <dsp:spPr>
        <a:xfrm>
          <a:off x="569379" y="4261569"/>
          <a:ext cx="676231" cy="676231"/>
        </a:xfrm>
        <a:prstGeom prst="ellipse">
          <a:avLst/>
        </a:prstGeom>
        <a:solidFill>
          <a:schemeClr val="lt1">
            <a:hueOff val="0"/>
            <a:satOff val="0"/>
            <a:lumOff val="0"/>
            <a:alphaOff val="0"/>
          </a:schemeClr>
        </a:solidFill>
        <a:ln w="12700" cap="flat" cmpd="sng" algn="ctr">
          <a:solidFill>
            <a:schemeClr val="accent3">
              <a:hueOff val="2258833"/>
              <a:satOff val="83333"/>
              <a:lumOff val="-12255"/>
              <a:alphaOff val="0"/>
            </a:schemeClr>
          </a:solidFill>
          <a:prstDash val="solid"/>
          <a:miter lim="800000"/>
        </a:ln>
        <a:effectLst/>
      </dsp:spPr>
      <dsp:style>
        <a:lnRef idx="2">
          <a:scrgbClr r="0" g="0" b="0"/>
        </a:lnRef>
        <a:fillRef idx="1">
          <a:scrgbClr r="0" g="0" b="0"/>
        </a:fillRef>
        <a:effectRef idx="0">
          <a:scrgbClr r="0" g="0" b="0"/>
        </a:effectRef>
        <a:fontRef idx="minor"/>
      </dsp:style>
    </dsp:sp>
    <dsp:sp modelId="{6358017A-5E5A-4DA3-9E64-C492B0BB0F55}">
      <dsp:nvSpPr>
        <dsp:cNvPr id="0" name=""/>
        <dsp:cNvSpPr/>
      </dsp:nvSpPr>
      <dsp:spPr>
        <a:xfrm>
          <a:off x="417584" y="5141146"/>
          <a:ext cx="8738385" cy="540985"/>
        </a:xfrm>
        <a:prstGeom prst="rect">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9407" tIns="50800" rIns="50800" bIns="50800" numCol="1" spcCol="1270" anchor="ctr" anchorCtr="0">
          <a:noAutofit/>
        </a:bodyPr>
        <a:lstStyle/>
        <a:p>
          <a:pPr marL="0" lvl="0" indent="0" algn="l" defTabSz="889000">
            <a:lnSpc>
              <a:spcPct val="90000"/>
            </a:lnSpc>
            <a:spcBef>
              <a:spcPct val="0"/>
            </a:spcBef>
            <a:spcAft>
              <a:spcPct val="35000"/>
            </a:spcAft>
            <a:buNone/>
          </a:pPr>
          <a:r>
            <a:rPr lang="es-ES" sz="2000" b="1" kern="1200" dirty="0">
              <a:latin typeface="Calibri" panose="020F0502020204030204" pitchFamily="34" charset="0"/>
              <a:ea typeface="Calibri" panose="020F0502020204030204" pitchFamily="34" charset="0"/>
              <a:cs typeface="Calibri" panose="020F0502020204030204" pitchFamily="34" charset="0"/>
            </a:rPr>
            <a:t>Medir el impacto y ajustar continuamente</a:t>
          </a:r>
        </a:p>
      </dsp:txBody>
      <dsp:txXfrm>
        <a:off x="417584" y="5141146"/>
        <a:ext cx="8738385" cy="540985"/>
      </dsp:txXfrm>
    </dsp:sp>
    <dsp:sp modelId="{3899B6E7-A433-499E-9097-4CD5B25593D4}">
      <dsp:nvSpPr>
        <dsp:cNvPr id="0" name=""/>
        <dsp:cNvSpPr/>
      </dsp:nvSpPr>
      <dsp:spPr>
        <a:xfrm>
          <a:off x="79469" y="5073523"/>
          <a:ext cx="676231" cy="676231"/>
        </a:xfrm>
        <a:prstGeom prst="ellipse">
          <a:avLst/>
        </a:prstGeom>
        <a:solidFill>
          <a:schemeClr val="lt1">
            <a:hueOff val="0"/>
            <a:satOff val="0"/>
            <a:lumOff val="0"/>
            <a:alphaOff val="0"/>
          </a:schemeClr>
        </a:solidFill>
        <a:ln w="12700" cap="flat" cmpd="sng" algn="ctr">
          <a:solidFill>
            <a:schemeClr val="accent3">
              <a:hueOff val="2710599"/>
              <a:satOff val="100000"/>
              <a:lumOff val="-14706"/>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19A0566-9EDC-014D-8210-9FDABB597D83}" type="datetimeFigureOut">
              <a:rPr lang="es-ES_tradnl" smtClean="0"/>
              <a:t>26/09/2025</a:t>
            </a:fld>
            <a:endParaRPr lang="es-ES_tradnl"/>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2C0793-A0FF-B540-9C12-6B7458C5250C}" type="slidenum">
              <a:rPr lang="es-ES_tradnl" smtClean="0"/>
              <a:t>‹Nº›</a:t>
            </a:fld>
            <a:endParaRPr lang="es-ES_tradnl"/>
          </a:p>
        </p:txBody>
      </p:sp>
    </p:spTree>
    <p:extLst>
      <p:ext uri="{BB962C8B-B14F-4D97-AF65-F5344CB8AC3E}">
        <p14:creationId xmlns:p14="http://schemas.microsoft.com/office/powerpoint/2010/main" val="9377139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0D9BC8-08B4-D34B-B9FC-251FE9F2ADE4}" type="datetimeFigureOut">
              <a:rPr lang="es-ES_tradnl" smtClean="0"/>
              <a:t>26/09/2025</a:t>
            </a:fld>
            <a:endParaRPr lang="es-ES_tradn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A12574-BF6B-574D-9365-C70B15684229}" type="slidenum">
              <a:rPr lang="es-ES_tradnl" smtClean="0"/>
              <a:t>‹Nº›</a:t>
            </a:fld>
            <a:endParaRPr lang="es-ES_tradnl"/>
          </a:p>
        </p:txBody>
      </p:sp>
    </p:spTree>
    <p:extLst>
      <p:ext uri="{BB962C8B-B14F-4D97-AF65-F5344CB8AC3E}">
        <p14:creationId xmlns:p14="http://schemas.microsoft.com/office/powerpoint/2010/main" val="14534223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10A12574-BF6B-574D-9365-C70B15684229}" type="slidenum">
              <a:rPr lang="es-ES_tradnl" smtClean="0"/>
              <a:pPr/>
              <a:t>2</a:t>
            </a:fld>
            <a:endParaRPr lang="es-ES_tradnl" dirty="0"/>
          </a:p>
        </p:txBody>
      </p:sp>
    </p:spTree>
    <p:extLst>
      <p:ext uri="{BB962C8B-B14F-4D97-AF65-F5344CB8AC3E}">
        <p14:creationId xmlns:p14="http://schemas.microsoft.com/office/powerpoint/2010/main" val="15259732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B242FE-F71B-3F93-1E6B-5F9EE13E6B87}"/>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6D4209A8-B65C-AF01-A681-4DDF82E7F4B9}"/>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B1A36C84-26CB-220A-2597-FFFB490FE653}"/>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E52F31FA-1B6C-FA1F-F3A1-C5A371A377DD}"/>
              </a:ext>
            </a:extLst>
          </p:cNvPr>
          <p:cNvSpPr>
            <a:spLocks noGrp="1"/>
          </p:cNvSpPr>
          <p:nvPr>
            <p:ph type="sldNum" sz="quarter" idx="5"/>
          </p:nvPr>
        </p:nvSpPr>
        <p:spPr/>
        <p:txBody>
          <a:bodyPr/>
          <a:lstStyle/>
          <a:p>
            <a:fld id="{10A12574-BF6B-574D-9365-C70B15684229}" type="slidenum">
              <a:rPr lang="es-ES_tradnl" smtClean="0"/>
              <a:pPr/>
              <a:t>20</a:t>
            </a:fld>
            <a:endParaRPr lang="es-ES_tradnl" dirty="0"/>
          </a:p>
        </p:txBody>
      </p:sp>
    </p:spTree>
    <p:extLst>
      <p:ext uri="{BB962C8B-B14F-4D97-AF65-F5344CB8AC3E}">
        <p14:creationId xmlns:p14="http://schemas.microsoft.com/office/powerpoint/2010/main" val="39347860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10A12574-BF6B-574D-9365-C70B15684229}" type="slidenum">
              <a:rPr lang="es-ES_tradnl" smtClean="0"/>
              <a:t>21</a:t>
            </a:fld>
            <a:endParaRPr lang="es-ES_tradnl"/>
          </a:p>
        </p:txBody>
      </p:sp>
    </p:spTree>
    <p:extLst>
      <p:ext uri="{BB962C8B-B14F-4D97-AF65-F5344CB8AC3E}">
        <p14:creationId xmlns:p14="http://schemas.microsoft.com/office/powerpoint/2010/main" val="28509864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956BAD-3639-A373-687B-B69F93AC8A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0ECB3B-C9C1-D6F5-0158-995F3903365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87B9BF6-5BE8-9B8B-17E7-AD4B1A0D83DD}"/>
              </a:ext>
            </a:extLst>
          </p:cNvPr>
          <p:cNvSpPr>
            <a:spLocks noGrp="1"/>
          </p:cNvSpPr>
          <p:nvPr>
            <p:ph type="body" idx="1"/>
          </p:nvPr>
        </p:nvSpPr>
        <p:spPr/>
        <p:txBody>
          <a:bodyPr/>
          <a:lstStyle/>
          <a:p>
            <a:endParaRPr lang="es-ES_tradnl" dirty="0"/>
          </a:p>
          <a:p>
            <a:endParaRPr lang="es-ES_tradnl"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i="0" kern="0" dirty="0">
              <a:solidFill>
                <a:schemeClr val="tx1"/>
              </a:solidFill>
              <a:effectLst/>
              <a:latin typeface="Quicksand"/>
            </a:endParaRPr>
          </a:p>
          <a:p>
            <a:pPr rtl="0" fontAlgn="base"/>
            <a:r>
              <a:rPr lang="es-ES" sz="1200" b="0" i="0" kern="1200" dirty="0">
                <a:solidFill>
                  <a:schemeClr val="tx1"/>
                </a:solidFill>
                <a:effectLst/>
                <a:latin typeface="+mn-lt"/>
                <a:ea typeface="+mn-ea"/>
                <a:cs typeface="+mn-cs"/>
              </a:rPr>
              <a:t> </a:t>
            </a:r>
            <a:endParaRPr lang="es-ES" sz="1200" b="0" i="0" kern="1200" dirty="0">
              <a:solidFill>
                <a:schemeClr val="tx1"/>
              </a:solidFill>
              <a:effectLst/>
              <a:latin typeface="+mn-lt"/>
              <a:ea typeface="Calibri"/>
              <a:cs typeface="Calibri"/>
            </a:endParaRPr>
          </a:p>
          <a:p>
            <a:endParaRPr lang="es-ES_tradnl" dirty="0"/>
          </a:p>
          <a:p>
            <a:endParaRPr lang="es-ES_tradnl" dirty="0"/>
          </a:p>
        </p:txBody>
      </p:sp>
    </p:spTree>
    <p:extLst>
      <p:ext uri="{BB962C8B-B14F-4D97-AF65-F5344CB8AC3E}">
        <p14:creationId xmlns:p14="http://schemas.microsoft.com/office/powerpoint/2010/main" val="1936549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342900" lvl="0" indent="-342900">
              <a:lnSpc>
                <a:spcPct val="107000"/>
              </a:lnSpc>
              <a:spcAft>
                <a:spcPts val="800"/>
              </a:spcAft>
              <a:buSzPts val="1000"/>
              <a:buFont typeface="Symbol" panose="05050102010706020507" pitchFamily="18" charset="2"/>
              <a:buChar char=""/>
              <a:tabLst>
                <a:tab pos="457200" algn="l"/>
              </a:tabLst>
            </a:pPr>
            <a:r>
              <a:rPr lang="es-ES" sz="1800" kern="100" dirty="0">
                <a:effectLst/>
                <a:latin typeface="Aptos" panose="020B0004020202020204" pitchFamily="34" charset="0"/>
                <a:ea typeface="Aptos" panose="020B0004020202020204" pitchFamily="34" charset="0"/>
                <a:cs typeface="Times New Roman" panose="02020603050405020304" pitchFamily="18" charset="0"/>
              </a:rPr>
              <a:t>El portal profesional se constituye en un portal de empresas turísticas nacional que Permite </a:t>
            </a:r>
            <a:r>
              <a:rPr lang="es-ES" sz="1800" b="1" kern="100" dirty="0">
                <a:effectLst/>
                <a:latin typeface="Aptos" panose="020B0004020202020204" pitchFamily="34" charset="0"/>
                <a:ea typeface="Aptos" panose="020B0004020202020204" pitchFamily="34" charset="0"/>
                <a:cs typeface="Times New Roman" panose="02020603050405020304" pitchFamily="18" charset="0"/>
              </a:rPr>
              <a:t>mapear y clasificar</a:t>
            </a:r>
            <a:r>
              <a:rPr lang="es-ES" sz="1800" kern="100" dirty="0">
                <a:effectLst/>
                <a:latin typeface="Aptos" panose="020B0004020202020204" pitchFamily="34" charset="0"/>
                <a:ea typeface="Aptos" panose="020B0004020202020204" pitchFamily="34" charset="0"/>
                <a:cs typeface="Times New Roman" panose="02020603050405020304" pitchFamily="18" charset="0"/>
              </a:rPr>
              <a:t> todas las empresas turísticas del destino en una </a:t>
            </a:r>
            <a:r>
              <a:rPr lang="es-ES" sz="1800" b="1" kern="100" dirty="0">
                <a:effectLst/>
                <a:latin typeface="Aptos" panose="020B0004020202020204" pitchFamily="34" charset="0"/>
                <a:ea typeface="Aptos" panose="020B0004020202020204" pitchFamily="34" charset="0"/>
                <a:cs typeface="Times New Roman" panose="02020603050405020304" pitchFamily="18" charset="0"/>
              </a:rPr>
              <a:t>base de datos común</a:t>
            </a:r>
            <a:r>
              <a:rPr lang="es-ES" sz="1800" kern="100" dirty="0">
                <a:effectLst/>
                <a:latin typeface="Aptos" panose="020B0004020202020204" pitchFamily="34" charset="0"/>
                <a:ea typeface="Aptos" panose="020B0004020202020204" pitchFamily="34" charset="0"/>
                <a:cs typeface="Times New Roman" panose="02020603050405020304" pitchFamily="18" charset="0"/>
              </a:rPr>
              <a:t>, organizada por tipología, servicios, idiomas, accesibilidad, etc.</a:t>
            </a:r>
          </a:p>
          <a:p>
            <a:pPr marL="342900" lvl="0" indent="-342900">
              <a:lnSpc>
                <a:spcPct val="107000"/>
              </a:lnSpc>
              <a:spcAft>
                <a:spcPts val="800"/>
              </a:spcAft>
              <a:buSzPts val="1000"/>
              <a:buFont typeface="Symbol" panose="05050102010706020507" pitchFamily="18" charset="2"/>
              <a:buChar char=""/>
              <a:tabLst>
                <a:tab pos="457200" algn="l"/>
              </a:tabLst>
            </a:pPr>
            <a:r>
              <a:rPr lang="es-ES" sz="1800" kern="100" dirty="0">
                <a:effectLst/>
                <a:latin typeface="Aptos" panose="020B0004020202020204" pitchFamily="34" charset="0"/>
                <a:ea typeface="Aptos" panose="020B0004020202020204" pitchFamily="34" charset="0"/>
                <a:cs typeface="Times New Roman" panose="02020603050405020304" pitchFamily="18" charset="0"/>
              </a:rPr>
              <a:t>Esto ofrece </a:t>
            </a:r>
            <a:r>
              <a:rPr lang="es-ES" sz="1800" b="1" kern="100" dirty="0">
                <a:effectLst/>
                <a:latin typeface="Aptos" panose="020B0004020202020204" pitchFamily="34" charset="0"/>
                <a:ea typeface="Aptos" panose="020B0004020202020204" pitchFamily="34" charset="0"/>
                <a:cs typeface="Times New Roman" panose="02020603050405020304" pitchFamily="18" charset="0"/>
              </a:rPr>
              <a:t>una visión precisa del ecosistema empresarial</a:t>
            </a:r>
            <a:r>
              <a:rPr lang="es-ES" sz="1800" kern="100" dirty="0">
                <a:effectLst/>
                <a:latin typeface="Aptos" panose="020B0004020202020204" pitchFamily="34" charset="0"/>
                <a:ea typeface="Aptos" panose="020B0004020202020204" pitchFamily="34" charset="0"/>
                <a:cs typeface="Times New Roman" panose="02020603050405020304" pitchFamily="18" charset="0"/>
              </a:rPr>
              <a:t> con la que los destinos pueden colaborar en la promoción de sus productos y establecer una comunicación efectiva.</a:t>
            </a:r>
          </a:p>
          <a:p>
            <a:pPr marL="342900" lvl="0" indent="-342900">
              <a:lnSpc>
                <a:spcPct val="107000"/>
              </a:lnSpc>
              <a:spcAft>
                <a:spcPts val="800"/>
              </a:spcAft>
              <a:buSzPts val="1000"/>
              <a:buFont typeface="Symbol" panose="05050102010706020507" pitchFamily="18" charset="2"/>
              <a:buChar char=""/>
              <a:tabLst>
                <a:tab pos="457200" algn="l"/>
              </a:tabLst>
            </a:pPr>
            <a:r>
              <a:rPr lang="es-ES" sz="1800" kern="100" dirty="0">
                <a:effectLst/>
                <a:latin typeface="Aptos" panose="020B0004020202020204" pitchFamily="34" charset="0"/>
                <a:ea typeface="Aptos" panose="020B0004020202020204" pitchFamily="34" charset="0"/>
                <a:cs typeface="Times New Roman" panose="02020603050405020304" pitchFamily="18" charset="0"/>
              </a:rPr>
              <a:t>Proporciona a las empresas turísticas una </a:t>
            </a:r>
            <a:r>
              <a:rPr lang="es-ES" sz="1800" b="1" kern="100" dirty="0">
                <a:effectLst/>
                <a:latin typeface="Aptos" panose="020B0004020202020204" pitchFamily="34" charset="0"/>
                <a:ea typeface="Aptos" panose="020B0004020202020204" pitchFamily="34" charset="0"/>
                <a:cs typeface="Times New Roman" panose="02020603050405020304" pitchFamily="18" charset="0"/>
              </a:rPr>
              <a:t>herramienta centralizada y eficiente</a:t>
            </a:r>
            <a:r>
              <a:rPr lang="es-ES" sz="1800" kern="100" dirty="0">
                <a:effectLst/>
                <a:latin typeface="Aptos" panose="020B0004020202020204" pitchFamily="34" charset="0"/>
                <a:ea typeface="Aptos" panose="020B0004020202020204" pitchFamily="34" charset="0"/>
                <a:cs typeface="Times New Roman" panose="02020603050405020304" pitchFamily="18" charset="0"/>
              </a:rPr>
              <a:t> para </a:t>
            </a:r>
            <a:r>
              <a:rPr lang="es-ES" sz="1800" b="1" kern="100" dirty="0">
                <a:effectLst/>
                <a:latin typeface="Aptos" panose="020B0004020202020204" pitchFamily="34" charset="0"/>
                <a:ea typeface="Aptos" panose="020B0004020202020204" pitchFamily="34" charset="0"/>
                <a:cs typeface="Times New Roman" panose="02020603050405020304" pitchFamily="18" charset="0"/>
              </a:rPr>
              <a:t>gestionar y promocionar</a:t>
            </a:r>
            <a:r>
              <a:rPr lang="es-ES" sz="1800" kern="100" dirty="0">
                <a:effectLst/>
                <a:latin typeface="Aptos" panose="020B0004020202020204" pitchFamily="34" charset="0"/>
                <a:ea typeface="Aptos" panose="020B0004020202020204" pitchFamily="34" charset="0"/>
                <a:cs typeface="Times New Roman" panose="02020603050405020304" pitchFamily="18" charset="0"/>
              </a:rPr>
              <a:t> su oferta, facilitando la </a:t>
            </a:r>
            <a:r>
              <a:rPr lang="es-ES" sz="1800" b="1" kern="100" dirty="0">
                <a:effectLst/>
                <a:latin typeface="Aptos" panose="020B0004020202020204" pitchFamily="34" charset="0"/>
                <a:ea typeface="Aptos" panose="020B0004020202020204" pitchFamily="34" charset="0"/>
                <a:cs typeface="Times New Roman" panose="02020603050405020304" pitchFamily="18" charset="0"/>
              </a:rPr>
              <a:t>visibilidad de sus productos</a:t>
            </a:r>
            <a:r>
              <a:rPr lang="es-ES" sz="1800" kern="100" dirty="0">
                <a:effectLst/>
                <a:latin typeface="Aptos" panose="020B0004020202020204" pitchFamily="34" charset="0"/>
                <a:ea typeface="Aptos" panose="020B0004020202020204" pitchFamily="34" charset="0"/>
                <a:cs typeface="Times New Roman" panose="02020603050405020304" pitchFamily="18" charset="0"/>
              </a:rPr>
              <a:t>, </a:t>
            </a:r>
            <a:r>
              <a:rPr lang="es-ES" sz="1800" b="1" kern="100" dirty="0">
                <a:effectLst/>
                <a:latin typeface="Aptos" panose="020B0004020202020204" pitchFamily="34" charset="0"/>
                <a:ea typeface="Aptos" panose="020B0004020202020204" pitchFamily="34" charset="0"/>
                <a:cs typeface="Times New Roman" panose="02020603050405020304" pitchFamily="18" charset="0"/>
              </a:rPr>
              <a:t>servicios, experiencias y promociones</a:t>
            </a:r>
            <a:r>
              <a:rPr lang="es-ES" sz="1800" kern="100" dirty="0">
                <a:effectLst/>
                <a:latin typeface="Aptos" panose="020B0004020202020204" pitchFamily="34" charset="0"/>
                <a:ea typeface="Aptos" panose="020B0004020202020204" pitchFamily="34" charset="0"/>
                <a:cs typeface="Times New Roman" panose="02020603050405020304" pitchFamily="18" charset="0"/>
              </a:rPr>
              <a:t> en los canales de los destinos</a:t>
            </a:r>
          </a:p>
          <a:p>
            <a:pPr marL="342900" lvl="0" indent="-342900">
              <a:lnSpc>
                <a:spcPct val="107000"/>
              </a:lnSpc>
              <a:spcAft>
                <a:spcPts val="800"/>
              </a:spcAft>
              <a:buSzPts val="1000"/>
              <a:buFont typeface="Symbol" panose="05050102010706020507" pitchFamily="18" charset="2"/>
              <a:buChar char=""/>
              <a:tabLst>
                <a:tab pos="457200" algn="l"/>
              </a:tabLst>
            </a:pPr>
            <a:r>
              <a:rPr lang="es-ES" sz="1800" kern="100" dirty="0">
                <a:effectLst/>
                <a:latin typeface="Aptos" panose="020B0004020202020204" pitchFamily="34" charset="0"/>
                <a:ea typeface="Aptos" panose="020B0004020202020204" pitchFamily="34" charset="0"/>
                <a:cs typeface="Times New Roman" panose="02020603050405020304" pitchFamily="18" charset="0"/>
              </a:rPr>
              <a:t>Asimismo, </a:t>
            </a:r>
            <a:r>
              <a:rPr lang="es-ES" sz="1800" b="1" kern="100" dirty="0">
                <a:effectLst/>
                <a:latin typeface="Aptos" panose="020B0004020202020204" pitchFamily="34" charset="0"/>
                <a:ea typeface="Aptos" panose="020B0004020202020204" pitchFamily="34" charset="0"/>
                <a:cs typeface="Times New Roman" panose="02020603050405020304" pitchFamily="18" charset="0"/>
              </a:rPr>
              <a:t>impulsar la colaboración</a:t>
            </a:r>
            <a:r>
              <a:rPr lang="es-ES" sz="1800" kern="100" dirty="0">
                <a:effectLst/>
                <a:latin typeface="Aptos" panose="020B0004020202020204" pitchFamily="34" charset="0"/>
                <a:ea typeface="Aptos" panose="020B0004020202020204" pitchFamily="34" charset="0"/>
                <a:cs typeface="Times New Roman" panose="02020603050405020304" pitchFamily="18" charset="0"/>
              </a:rPr>
              <a:t> entre actores clave del destino. </a:t>
            </a:r>
          </a:p>
          <a:p>
            <a:pPr marL="342900" lvl="0" indent="-342900">
              <a:lnSpc>
                <a:spcPct val="107000"/>
              </a:lnSpc>
              <a:spcAft>
                <a:spcPts val="800"/>
              </a:spcAft>
              <a:buSzPts val="1000"/>
              <a:buFont typeface="Symbol" panose="05050102010706020507" pitchFamily="18" charset="2"/>
              <a:buChar char=""/>
              <a:tabLst>
                <a:tab pos="457200" algn="l"/>
              </a:tabLst>
            </a:pPr>
            <a:r>
              <a:rPr lang="es-ES" sz="1800" kern="100" dirty="0">
                <a:effectLst/>
                <a:latin typeface="Aptos" panose="020B0004020202020204" pitchFamily="34" charset="0"/>
                <a:ea typeface="Aptos" panose="020B0004020202020204" pitchFamily="34" charset="0"/>
                <a:cs typeface="Times New Roman" panose="02020603050405020304" pitchFamily="18" charset="0"/>
              </a:rPr>
              <a:t>Supone un canal de </a:t>
            </a:r>
            <a:r>
              <a:rPr lang="es-ES" sz="1800" b="1" kern="100" dirty="0">
                <a:effectLst/>
                <a:latin typeface="Aptos" panose="020B0004020202020204" pitchFamily="34" charset="0"/>
                <a:ea typeface="Aptos" panose="020B0004020202020204" pitchFamily="34" charset="0"/>
                <a:cs typeface="Times New Roman" panose="02020603050405020304" pitchFamily="18" charset="0"/>
              </a:rPr>
              <a:t>comunicación</a:t>
            </a:r>
            <a:r>
              <a:rPr lang="es-ES" sz="1800" kern="100" dirty="0">
                <a:effectLst/>
                <a:latin typeface="Aptos" panose="020B0004020202020204" pitchFamily="34" charset="0"/>
                <a:ea typeface="Aptos" panose="020B0004020202020204" pitchFamily="34" charset="0"/>
                <a:cs typeface="Times New Roman" panose="02020603050405020304" pitchFamily="18" charset="0"/>
              </a:rPr>
              <a:t> directo con la administración local que permite la participación activa de las empresas en las estrategias de gestión turística del destino</a:t>
            </a:r>
          </a:p>
          <a:p>
            <a:endParaRPr lang="es-ES" dirty="0"/>
          </a:p>
        </p:txBody>
      </p:sp>
      <p:sp>
        <p:nvSpPr>
          <p:cNvPr id="4" name="Marcador de número de diapositiva 3"/>
          <p:cNvSpPr>
            <a:spLocks noGrp="1"/>
          </p:cNvSpPr>
          <p:nvPr>
            <p:ph type="sldNum" sz="quarter" idx="5"/>
          </p:nvPr>
        </p:nvSpPr>
        <p:spPr/>
        <p:txBody>
          <a:bodyPr/>
          <a:lstStyle/>
          <a:p>
            <a:fld id="{F491D21D-DFEE-A342-A669-7905857E66F7}" type="slidenum">
              <a:rPr lang="es-ES_tradnl" smtClean="0"/>
              <a:t>24</a:t>
            </a:fld>
            <a:endParaRPr lang="es-ES_tradnl"/>
          </a:p>
        </p:txBody>
      </p:sp>
    </p:spTree>
    <p:extLst>
      <p:ext uri="{BB962C8B-B14F-4D97-AF65-F5344CB8AC3E}">
        <p14:creationId xmlns:p14="http://schemas.microsoft.com/office/powerpoint/2010/main" val="20342256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C9AA79-0793-C706-5A7F-4DFC555B87A6}"/>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8B88E957-CECE-B7C4-BA34-17662B4EB58A}"/>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AFA24D8B-2B83-CF8A-DD3F-87DE69AE6695}"/>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708926A4-43DC-C98D-6E27-052B7C7D4B87}"/>
              </a:ext>
            </a:extLst>
          </p:cNvPr>
          <p:cNvSpPr>
            <a:spLocks noGrp="1"/>
          </p:cNvSpPr>
          <p:nvPr>
            <p:ph type="sldNum" sz="quarter" idx="5"/>
          </p:nvPr>
        </p:nvSpPr>
        <p:spPr/>
        <p:txBody>
          <a:bodyPr/>
          <a:lstStyle/>
          <a:p>
            <a:fld id="{10A12574-BF6B-574D-9365-C70B15684229}" type="slidenum">
              <a:rPr lang="es-ES_tradnl" smtClean="0"/>
              <a:pPr/>
              <a:t>25</a:t>
            </a:fld>
            <a:endParaRPr lang="es-ES_tradnl" dirty="0"/>
          </a:p>
        </p:txBody>
      </p:sp>
    </p:spTree>
    <p:extLst>
      <p:ext uri="{BB962C8B-B14F-4D97-AF65-F5344CB8AC3E}">
        <p14:creationId xmlns:p14="http://schemas.microsoft.com/office/powerpoint/2010/main" val="6735022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CD845D-834B-C30A-4E35-198C5ED4A403}"/>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7A5B179C-7EE7-7B3C-55C4-C081E71AA7C6}"/>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81F152C2-59A3-660F-3DC2-AB1C11E301C6}"/>
              </a:ext>
            </a:extLst>
          </p:cNvPr>
          <p:cNvSpPr>
            <a:spLocks noGrp="1"/>
          </p:cNvSpPr>
          <p:nvPr>
            <p:ph type="body" idx="1"/>
          </p:nvPr>
        </p:nvSpPr>
        <p:spPr/>
        <p:txBody>
          <a:bodyPr/>
          <a:lstStyle/>
          <a:p>
            <a:r>
              <a:rPr lang="es-ES" dirty="0"/>
              <a:t>1. Implementar sistemas de alerta temprana y cupos dinámicos: Aprovechar sensores, cámaras y datos de telefonía para establecer umbrales de capacidad en las zonas clave. Cuando los datos en tiempo real indiquen que se alcanza el umbral, activar respuestas automáticas: por ejemplo, controlar accesos vía entradas digitales o turnos (cerrando temporalmente un acceso, habilitando circuitos alternativos) antes de que la situación sea insostenible. Esto requiere definir la capacidad de carga turística de cada espacio con criterios técnicos. </a:t>
            </a:r>
          </a:p>
          <a:p>
            <a:r>
              <a:rPr lang="es-ES" dirty="0"/>
              <a:t>2. Colaborar con las grandes plataformas digitales: Ningún destino opera aislado del ecosistema digital global. para influir en la información que llega al viajero. Por ejemplo, alimentar a Google </a:t>
            </a:r>
            <a:r>
              <a:rPr lang="es-ES" dirty="0" err="1"/>
              <a:t>Travel</a:t>
            </a:r>
            <a:r>
              <a:rPr lang="es-ES" dirty="0"/>
              <a:t> con datos oficiales de afluencia para que su asistente pueda recomendar “visita este lugar en otro horario/fecha porque ahora está muy concurrido”. O pactar con </a:t>
            </a:r>
            <a:r>
              <a:rPr lang="es-ES" dirty="0" err="1"/>
              <a:t>OTAs</a:t>
            </a:r>
            <a:r>
              <a:rPr lang="es-ES" dirty="0"/>
              <a:t> la promoción de destinos emergentes: algunas oficinas de turismo ya colaboran con Expedia o Airbnb en campañas que dirigen tráfico hacia lugares menos conocidos en temporadas bajas. Estas alianzas público-privadas pueden incluir la visibilidad de etiquetas de sostenibilidad o destino tranquilo en los listados de resultados, creando un empuje en la demanda distribuida.</a:t>
            </a:r>
          </a:p>
          <a:p>
            <a:r>
              <a:rPr lang="es-ES" dirty="0"/>
              <a:t>3. Diversificar la oferta turística local: Tecnológicamente redistribuir turistas es más fácil si existen alternativas atractivas. Los destinos deben invertir en desarrollar y dar a conocer productos turísticos fuera del circuito principal, apoyándose en plataformas digitales para su difusión. Esto abarca desde crear rutas temáticas con realidad aumentada en barrios poco visitados, hasta promocionar en redes sociales los eventos o atractivos de zonas rurales cercanas. La realidad virtual y los tours 360º en línea también pueden despertar el interés por sitios distintos sin necesidad de saturarlos físicamente (por ejemplo, museos menos famosos ofreciendo visitas virtuales para descongestionar los top). Asimismo, fomentar el turismo en temporada baja mediante descuentos y campañas en metabuscadores ayuda a </a:t>
            </a:r>
            <a:r>
              <a:rPr lang="es-ES" dirty="0" err="1"/>
              <a:t>deseasonalizar</a:t>
            </a:r>
            <a:r>
              <a:rPr lang="es-ES" dirty="0"/>
              <a:t> y repartir la presión en el calendario</a:t>
            </a:r>
          </a:p>
          <a:p>
            <a:r>
              <a:rPr lang="es-ES" dirty="0"/>
              <a:t>4. Educar al viajero digitalmente sobre comportamiento y opciones: Las mismas herramientas que concentran turistas pueden usarse para concienciar. Destinos exitosos han lanzado mensajes en redes y anuncios dirigidos para promover un turismo responsable (como el caso de Ámsterdam con sus advertencias a juerguistas</a:t>
            </a:r>
          </a:p>
          <a:p>
            <a:r>
              <a:rPr lang="es-ES" dirty="0"/>
              <a:t>5. Velar por la capacidad local e involucrar a la comunidad: La tecnología debe complementarse con gestión sobre el terreno. Si se va a desviar turistas a una zona nueva mediante promoción digital, primero hay que asegurarse de que esa comunidad lo desea y puede absorberlos. Esto implica desarrollar infraestructura básica (transporte, sanitarios, seguridad) y programas de sensibilización para residentes y negocios locales. Un enfoque de laboratorio viviente (living </a:t>
            </a:r>
            <a:r>
              <a:rPr lang="es-ES" dirty="0" err="1"/>
              <a:t>lab</a:t>
            </a:r>
            <a:r>
              <a:rPr lang="es-ES" dirty="0"/>
              <a:t>) turístico puede ser útil: probar en pequeño alguna acción tecnológica (p. ej. una ruta inteligente con un grupo piloto de visitantes) y recoger </a:t>
            </a:r>
            <a:r>
              <a:rPr lang="es-ES" dirty="0" err="1"/>
              <a:t>feedback</a:t>
            </a:r>
            <a:r>
              <a:rPr lang="es-ES" dirty="0"/>
              <a:t> de vecinos antes de escalarla. No todo sitio “desconocido” debe masificarse; algunos lugares es mejor mantenerlos con visitas limitadas si su valor es la fragilidad natural o la autenticidad local. La sostenibilidad debe primar sobre la simple redistribución numérica.</a:t>
            </a:r>
          </a:p>
          <a:p>
            <a:r>
              <a:rPr lang="es-ES" dirty="0"/>
              <a:t>6. Medir el impacto y ajustar continuamente: La digitalización ofrece métricas abundantes – desde estadísticas de movilidad hasta análisis de sentimiento en redes sociales sobre la experiencia del destino. Los gestores han de monitorear estos indicadores para evaluar si las medidas tecnológicas están funcionando. Por ejemplo, comparar si tras lanzar una app de dispersión bajó la afluencia en el sitio A y cuánto subió en el B, calibrando así la estrategia. O analizar si la percepción de saturación (medida en encuestas o en comentarios online) mejora con el tiempo. Si alguna iniciativa demuestra desplazar el problema en vez de mitigarlo, reconocerlo pronto y corregir el rumbo es fundamental. La gestión adaptativa, basada en datos en tiempo real y retroalimentación de todos los actores, hará que las soluciones tecnológicas evolucionen y no se queden como gadgets inútiles.</a:t>
            </a:r>
          </a:p>
          <a:p>
            <a:endParaRPr lang="es-ES" dirty="0"/>
          </a:p>
        </p:txBody>
      </p:sp>
      <p:sp>
        <p:nvSpPr>
          <p:cNvPr id="4" name="Marcador de número de diapositiva 3">
            <a:extLst>
              <a:ext uri="{FF2B5EF4-FFF2-40B4-BE49-F238E27FC236}">
                <a16:creationId xmlns:a16="http://schemas.microsoft.com/office/drawing/2014/main" id="{76A22D41-0558-BFC6-FDE6-AF65D8F7CF30}"/>
              </a:ext>
            </a:extLst>
          </p:cNvPr>
          <p:cNvSpPr>
            <a:spLocks noGrp="1"/>
          </p:cNvSpPr>
          <p:nvPr>
            <p:ph type="sldNum" sz="quarter" idx="5"/>
          </p:nvPr>
        </p:nvSpPr>
        <p:spPr/>
        <p:txBody>
          <a:bodyPr/>
          <a:lstStyle/>
          <a:p>
            <a:fld id="{10A12574-BF6B-574D-9365-C70B15684229}" type="slidenum">
              <a:rPr lang="es-ES_tradnl" smtClean="0"/>
              <a:t>26</a:t>
            </a:fld>
            <a:endParaRPr lang="es-ES_tradnl"/>
          </a:p>
        </p:txBody>
      </p:sp>
    </p:spTree>
    <p:extLst>
      <p:ext uri="{BB962C8B-B14F-4D97-AF65-F5344CB8AC3E}">
        <p14:creationId xmlns:p14="http://schemas.microsoft.com/office/powerpoint/2010/main" val="9019014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10A12574-BF6B-574D-9365-C70B15684229}" type="slidenum">
              <a:rPr lang="es-ES_tradnl" smtClean="0"/>
              <a:t>5</a:t>
            </a:fld>
            <a:endParaRPr lang="es-ES_tradnl"/>
          </a:p>
        </p:txBody>
      </p:sp>
    </p:spTree>
    <p:extLst>
      <p:ext uri="{BB962C8B-B14F-4D97-AF65-F5344CB8AC3E}">
        <p14:creationId xmlns:p14="http://schemas.microsoft.com/office/powerpoint/2010/main" val="7873022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3273D7-B6D0-5669-EBBB-CEBDDCF402A5}"/>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B3AD9229-AECF-3C3F-B95B-43CAA462737B}"/>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E9269C2C-D39A-4D2B-885F-634F48808731}"/>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F24AE102-45C5-A258-F613-FA230CD9FD27}"/>
              </a:ext>
            </a:extLst>
          </p:cNvPr>
          <p:cNvSpPr>
            <a:spLocks noGrp="1"/>
          </p:cNvSpPr>
          <p:nvPr>
            <p:ph type="sldNum" sz="quarter" idx="5"/>
          </p:nvPr>
        </p:nvSpPr>
        <p:spPr/>
        <p:txBody>
          <a:bodyPr/>
          <a:lstStyle/>
          <a:p>
            <a:fld id="{10A12574-BF6B-574D-9365-C70B15684229}" type="slidenum">
              <a:rPr lang="es-ES_tradnl" smtClean="0"/>
              <a:pPr/>
              <a:t>6</a:t>
            </a:fld>
            <a:endParaRPr lang="es-ES_tradnl" dirty="0"/>
          </a:p>
        </p:txBody>
      </p:sp>
    </p:spTree>
    <p:extLst>
      <p:ext uri="{BB962C8B-B14F-4D97-AF65-F5344CB8AC3E}">
        <p14:creationId xmlns:p14="http://schemas.microsoft.com/office/powerpoint/2010/main" val="25022275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2A5CDB-716F-34D6-4A32-5DE12840042C}"/>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FBB9521A-89AE-DDC8-AEE5-CF5CB24C8714}"/>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467DBEF8-96E2-FF91-684B-6FFE155D5299}"/>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B353D230-99A7-E585-7BD8-87B53FC254BB}"/>
              </a:ext>
            </a:extLst>
          </p:cNvPr>
          <p:cNvSpPr>
            <a:spLocks noGrp="1"/>
          </p:cNvSpPr>
          <p:nvPr>
            <p:ph type="sldNum" sz="quarter" idx="5"/>
          </p:nvPr>
        </p:nvSpPr>
        <p:spPr/>
        <p:txBody>
          <a:bodyPr/>
          <a:lstStyle/>
          <a:p>
            <a:fld id="{10A12574-BF6B-574D-9365-C70B15684229}" type="slidenum">
              <a:rPr lang="es-ES_tradnl" smtClean="0"/>
              <a:pPr/>
              <a:t>11</a:t>
            </a:fld>
            <a:endParaRPr lang="es-ES_tradnl" dirty="0"/>
          </a:p>
        </p:txBody>
      </p:sp>
    </p:spTree>
    <p:extLst>
      <p:ext uri="{BB962C8B-B14F-4D97-AF65-F5344CB8AC3E}">
        <p14:creationId xmlns:p14="http://schemas.microsoft.com/office/powerpoint/2010/main" val="1576652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10A12574-BF6B-574D-9365-C70B15684229}" type="slidenum">
              <a:rPr lang="es-ES_tradnl" smtClean="0"/>
              <a:t>12</a:t>
            </a:fld>
            <a:endParaRPr lang="es-ES_tradnl"/>
          </a:p>
        </p:txBody>
      </p:sp>
    </p:spTree>
    <p:extLst>
      <p:ext uri="{BB962C8B-B14F-4D97-AF65-F5344CB8AC3E}">
        <p14:creationId xmlns:p14="http://schemas.microsoft.com/office/powerpoint/2010/main" val="2514785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10A12574-BF6B-574D-9365-C70B15684229}" type="slidenum">
              <a:rPr lang="es-ES_tradnl" smtClean="0"/>
              <a:t>13</a:t>
            </a:fld>
            <a:endParaRPr lang="es-ES_tradnl"/>
          </a:p>
        </p:txBody>
      </p:sp>
    </p:spTree>
    <p:extLst>
      <p:ext uri="{BB962C8B-B14F-4D97-AF65-F5344CB8AC3E}">
        <p14:creationId xmlns:p14="http://schemas.microsoft.com/office/powerpoint/2010/main" val="37876004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10A12574-BF6B-574D-9365-C70B15684229}" type="slidenum">
              <a:rPr lang="es-ES_tradnl" smtClean="0"/>
              <a:pPr/>
              <a:t>15</a:t>
            </a:fld>
            <a:endParaRPr lang="es-ES_tradnl" dirty="0"/>
          </a:p>
        </p:txBody>
      </p:sp>
    </p:spTree>
    <p:extLst>
      <p:ext uri="{BB962C8B-B14F-4D97-AF65-F5344CB8AC3E}">
        <p14:creationId xmlns:p14="http://schemas.microsoft.com/office/powerpoint/2010/main" val="42529250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10A12574-BF6B-574D-9365-C70B15684229}" type="slidenum">
              <a:rPr lang="es-ES_tradnl" smtClean="0"/>
              <a:t>17</a:t>
            </a:fld>
            <a:endParaRPr lang="es-ES_tradnl"/>
          </a:p>
        </p:txBody>
      </p:sp>
    </p:spTree>
    <p:extLst>
      <p:ext uri="{BB962C8B-B14F-4D97-AF65-F5344CB8AC3E}">
        <p14:creationId xmlns:p14="http://schemas.microsoft.com/office/powerpoint/2010/main" val="6021509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10A12574-BF6B-574D-9365-C70B15684229}" type="slidenum">
              <a:rPr lang="es-ES_tradnl" smtClean="0"/>
              <a:t>18</a:t>
            </a:fld>
            <a:endParaRPr lang="es-ES_tradnl"/>
          </a:p>
        </p:txBody>
      </p:sp>
    </p:spTree>
    <p:extLst>
      <p:ext uri="{BB962C8B-B14F-4D97-AF65-F5344CB8AC3E}">
        <p14:creationId xmlns:p14="http://schemas.microsoft.com/office/powerpoint/2010/main" val="41223721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spositiva negra">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639348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Blanca con título sin pie">
    <p:bg>
      <p:bgPr>
        <a:solidFill>
          <a:schemeClr val="bg1"/>
        </a:solidFill>
        <a:effectLst/>
      </p:bgPr>
    </p:bg>
    <p:spTree>
      <p:nvGrpSpPr>
        <p:cNvPr id="1" name=""/>
        <p:cNvGrpSpPr/>
        <p:nvPr/>
      </p:nvGrpSpPr>
      <p:grpSpPr>
        <a:xfrm>
          <a:off x="0" y="0"/>
          <a:ext cx="0" cy="0"/>
          <a:chOff x="0" y="0"/>
          <a:chExt cx="0" cy="0"/>
        </a:xfrm>
      </p:grpSpPr>
      <p:sp>
        <p:nvSpPr>
          <p:cNvPr id="65" name="Shape 3795"/>
          <p:cNvSpPr/>
          <p:nvPr userDrawn="1"/>
        </p:nvSpPr>
        <p:spPr>
          <a:xfrm>
            <a:off x="845705" y="92667"/>
            <a:ext cx="9532930" cy="449196"/>
          </a:xfrm>
          <a:prstGeom prst="rightArrow">
            <a:avLst>
              <a:gd name="adj1" fmla="val 100000"/>
              <a:gd name="adj2" fmla="val 34899"/>
            </a:avLst>
          </a:prstGeom>
          <a:noFill/>
          <a:ln w="12700">
            <a:solidFill>
              <a:schemeClr val="bg2">
                <a:lumMod val="90000"/>
              </a:schemeClr>
            </a:solidFill>
            <a:miter lim="400000"/>
          </a:ln>
          <a:extLst>
            <a:ext uri="{C572A759-6A51-4108-AA02-DFA0A04FC94B}">
              <ma14:wrappingTextBoxFlag xmlns="" xmlns:ma14="http://schemas.microsoft.com/office/mac/drawingml/2011/main" val="1"/>
            </a:ext>
          </a:extLst>
        </p:spPr>
        <p:txBody>
          <a:bodyPr lIns="936000" tIns="50800" rIns="50800" bIns="50800" anchor="ctr"/>
          <a:lstStyle>
            <a:lvl1pPr>
              <a:defRPr sz="3000">
                <a:solidFill>
                  <a:srgbClr val="FFFFFF"/>
                </a:solidFill>
                <a:latin typeface="Raleway SemiBold"/>
                <a:ea typeface="Raleway SemiBold"/>
                <a:cs typeface="Raleway SemiBold"/>
                <a:sym typeface="Raleway SemiBold"/>
              </a:defRPr>
            </a:lvl1pPr>
          </a:lstStyle>
          <a:p>
            <a:endParaRPr b="1" u="sng">
              <a:latin typeface="Calibri" panose="020F0502020204030204" pitchFamily="34" charset="0"/>
              <a:cs typeface="Calibri" panose="020F0502020204030204" pitchFamily="34" charset="0"/>
            </a:endParaRPr>
          </a:p>
        </p:txBody>
      </p:sp>
      <p:sp>
        <p:nvSpPr>
          <p:cNvPr id="62" name="Shape 3795"/>
          <p:cNvSpPr/>
          <p:nvPr userDrawn="1"/>
        </p:nvSpPr>
        <p:spPr>
          <a:xfrm>
            <a:off x="-42065" y="92667"/>
            <a:ext cx="3258340" cy="449196"/>
          </a:xfrm>
          <a:prstGeom prst="rightArrow">
            <a:avLst>
              <a:gd name="adj1" fmla="val 100000"/>
              <a:gd name="adj2" fmla="val 34899"/>
            </a:avLst>
          </a:prstGeom>
          <a:solidFill>
            <a:schemeClr val="bg1"/>
          </a:solidFill>
          <a:ln w="12700">
            <a:solidFill>
              <a:schemeClr val="bg2">
                <a:lumMod val="90000"/>
              </a:schemeClr>
            </a:solidFill>
            <a:miter lim="400000"/>
          </a:ln>
          <a:extLst>
            <a:ext uri="{C572A759-6A51-4108-AA02-DFA0A04FC94B}">
              <ma14:wrappingTextBoxFlag xmlns="" xmlns:ma14="http://schemas.microsoft.com/office/mac/drawingml/2011/main" val="1"/>
            </a:ext>
          </a:extLst>
        </p:spPr>
        <p:txBody>
          <a:bodyPr lIns="936000" tIns="50800" rIns="50800" bIns="50800" anchor="ctr"/>
          <a:lstStyle>
            <a:lvl1pPr>
              <a:defRPr sz="3000">
                <a:solidFill>
                  <a:srgbClr val="FFFFFF"/>
                </a:solidFill>
                <a:latin typeface="Raleway SemiBold"/>
                <a:ea typeface="Raleway SemiBold"/>
                <a:cs typeface="Raleway SemiBold"/>
                <a:sym typeface="Raleway SemiBold"/>
              </a:defRPr>
            </a:lvl1pPr>
          </a:lstStyle>
          <a:p>
            <a:endParaRPr b="1" u="sng">
              <a:latin typeface="Calibri" panose="020F0502020204030204" pitchFamily="34" charset="0"/>
              <a:cs typeface="Calibri" panose="020F0502020204030204" pitchFamily="34" charset="0"/>
            </a:endParaRPr>
          </a:p>
        </p:txBody>
      </p:sp>
      <p:sp>
        <p:nvSpPr>
          <p:cNvPr id="66" name="Título 1"/>
          <p:cNvSpPr>
            <a:spLocks noGrp="1"/>
          </p:cNvSpPr>
          <p:nvPr>
            <p:ph type="title" hasCustomPrompt="1"/>
          </p:nvPr>
        </p:nvSpPr>
        <p:spPr>
          <a:xfrm>
            <a:off x="3216275" y="92667"/>
            <a:ext cx="7811116" cy="449197"/>
          </a:xfrm>
        </p:spPr>
        <p:txBody>
          <a:bodyPr lIns="180000">
            <a:normAutofit/>
          </a:bodyPr>
          <a:lstStyle>
            <a:lvl1pPr algn="l">
              <a:defRPr sz="2000" b="1" u="sng">
                <a:latin typeface="Calibri" panose="020F0502020204030204" pitchFamily="34" charset="0"/>
                <a:cs typeface="Calibri" panose="020F0502020204030204" pitchFamily="34" charset="0"/>
              </a:defRPr>
            </a:lvl1pPr>
          </a:lstStyle>
          <a:p>
            <a:r>
              <a:rPr lang="es-ES"/>
              <a:t>Haga clic para modificar el título  la diapositiva</a:t>
            </a:r>
            <a:endParaRPr lang="es-ES_tradnl"/>
          </a:p>
        </p:txBody>
      </p:sp>
      <p:sp>
        <p:nvSpPr>
          <p:cNvPr id="72" name="Marcador de texto 71"/>
          <p:cNvSpPr>
            <a:spLocks noGrp="1"/>
          </p:cNvSpPr>
          <p:nvPr>
            <p:ph type="body" sz="quarter" idx="10" hasCustomPrompt="1"/>
          </p:nvPr>
        </p:nvSpPr>
        <p:spPr>
          <a:xfrm>
            <a:off x="-2736" y="97268"/>
            <a:ext cx="3158890" cy="444595"/>
          </a:xfrm>
        </p:spPr>
        <p:txBody>
          <a:bodyPr lIns="180000" anchor="ctr" anchorCtr="0">
            <a:normAutofit/>
          </a:bodyPr>
          <a:lstStyle>
            <a:lvl1pPr marL="0" indent="0">
              <a:buFontTx/>
              <a:buNone/>
              <a:defRPr sz="1600" u="sng">
                <a:solidFill>
                  <a:schemeClr val="tx1">
                    <a:lumMod val="50000"/>
                    <a:lumOff val="50000"/>
                  </a:schemeClr>
                </a:solidFill>
                <a:latin typeface="Calibri" panose="020F0502020204030204" pitchFamily="34" charset="0"/>
                <a:cs typeface="Calibri" panose="020F050202020403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Título de la presentación</a:t>
            </a:r>
          </a:p>
        </p:txBody>
      </p:sp>
      <p:sp>
        <p:nvSpPr>
          <p:cNvPr id="67" name="Marcador de número de diapositiva 1"/>
          <p:cNvSpPr>
            <a:spLocks noGrp="1"/>
          </p:cNvSpPr>
          <p:nvPr>
            <p:ph type="sldNum" sz="quarter" idx="4294967295"/>
          </p:nvPr>
        </p:nvSpPr>
        <p:spPr>
          <a:xfrm>
            <a:off x="5029200" y="6492875"/>
            <a:ext cx="2133600" cy="365125"/>
          </a:xfrm>
          <a:prstGeom prst="rect">
            <a:avLst/>
          </a:prstGeom>
        </p:spPr>
        <p:txBody>
          <a:bodyPr/>
          <a:lstStyle>
            <a:lvl1pPr algn="ctr">
              <a:defRPr u="sng">
                <a:latin typeface="Calibri" panose="020F0502020204030204" pitchFamily="34" charset="0"/>
                <a:cs typeface="Calibri" panose="020F0502020204030204" pitchFamily="34" charset="0"/>
              </a:defRPr>
            </a:lvl1pPr>
          </a:lstStyle>
          <a:p>
            <a:endParaRPr lang="es-ES"/>
          </a:p>
        </p:txBody>
      </p:sp>
    </p:spTree>
    <p:extLst>
      <p:ext uri="{BB962C8B-B14F-4D97-AF65-F5344CB8AC3E}">
        <p14:creationId xmlns:p14="http://schemas.microsoft.com/office/powerpoint/2010/main" val="2363647103"/>
      </p:ext>
    </p:extLst>
  </p:cSld>
  <p:clrMapOvr>
    <a:masterClrMapping/>
  </p:clrMapOvr>
  <p:extLst>
    <p:ext uri="{DCECCB84-F9BA-43D5-87BE-67443E8EF086}">
      <p15:sldGuideLst xmlns:p15="http://schemas.microsoft.com/office/powerpoint/2012/main">
        <p15:guide id="1" pos="3863">
          <p15:clr>
            <a:srgbClr val="FBAE40"/>
          </p15:clr>
        </p15:guide>
        <p15:guide id="2" pos="3953">
          <p15:clr>
            <a:srgbClr val="FBAE40"/>
          </p15:clr>
        </p15:guide>
        <p15:guide id="3" pos="3749">
          <p15:clr>
            <a:srgbClr val="FBAE40"/>
          </p15:clr>
        </p15:guide>
        <p15:guide id="4" pos="1776">
          <p15:clr>
            <a:srgbClr val="FBAE40"/>
          </p15:clr>
        </p15:guide>
        <p15:guide id="5" pos="2026">
          <p15:clr>
            <a:srgbClr val="FBAE40"/>
          </p15:clr>
        </p15:guide>
        <p15:guide id="6" pos="2366">
          <p15:clr>
            <a:srgbClr val="FBAE40"/>
          </p15:clr>
        </p15:guide>
        <p15:guide id="7" pos="4974">
          <p15:clr>
            <a:srgbClr val="FBAE40"/>
          </p15:clr>
        </p15:guide>
        <p15:guide id="8" pos="5314">
          <p15:clr>
            <a:srgbClr val="FBAE40"/>
          </p15:clr>
        </p15:guide>
        <p15:guide id="9" pos="5654">
          <p15:clr>
            <a:srgbClr val="FBAE40"/>
          </p15:clr>
        </p15:guide>
        <p15:guide id="10" pos="5881">
          <p15:clr>
            <a:srgbClr val="FBAE40"/>
          </p15:clr>
        </p15:guide>
        <p15:guide id="11" pos="7582">
          <p15:clr>
            <a:srgbClr val="FBAE40"/>
          </p15:clr>
        </p15:guide>
        <p15:guide id="12" pos="75">
          <p15:clr>
            <a:srgbClr val="FBAE40"/>
          </p15:clr>
        </p15:guide>
        <p15:guide id="13" orient="horz" pos="3906">
          <p15:clr>
            <a:srgbClr val="FBAE40"/>
          </p15:clr>
        </p15:guide>
        <p15:guide id="14" orient="horz" pos="2999">
          <p15:clr>
            <a:srgbClr val="FBAE40"/>
          </p15:clr>
        </p15:guide>
        <p15:guide id="15" orient="horz" pos="2886">
          <p15:clr>
            <a:srgbClr val="FBAE40"/>
          </p15:clr>
        </p15:guide>
        <p15:guide id="16" orient="horz" pos="2523">
          <p15:clr>
            <a:srgbClr val="FBAE40"/>
          </p15:clr>
        </p15:guide>
        <p15:guide id="17" orient="horz" pos="2319">
          <p15:clr>
            <a:srgbClr val="FBAE40"/>
          </p15:clr>
        </p15:guide>
        <p15:guide id="18" orient="horz" pos="1979">
          <p15:clr>
            <a:srgbClr val="FBAE40"/>
          </p15:clr>
        </p15:guide>
        <p15:guide id="19" orient="horz" pos="1865">
          <p15:clr>
            <a:srgbClr val="FBAE40"/>
          </p15:clr>
        </p15:guide>
        <p15:guide id="20" orient="horz" pos="981">
          <p15:clr>
            <a:srgbClr val="FBAE40"/>
          </p15:clr>
        </p15:guide>
        <p15:guide id="21" pos="2706">
          <p15:clr>
            <a:srgbClr val="FBAE40"/>
          </p15:clr>
        </p15:guide>
        <p15:guide id="22" orient="horz" pos="3181">
          <p15:clr>
            <a:srgbClr val="FBAE40"/>
          </p15:clr>
        </p15:guide>
        <p15:guide id="23" orient="horz" pos="3271">
          <p15:clr>
            <a:srgbClr val="FBAE40"/>
          </p15:clr>
        </p15:guide>
        <p15:guide id="24" orient="horz" pos="1230">
          <p15:clr>
            <a:srgbClr val="FBAE40"/>
          </p15:clr>
        </p15:guide>
        <p15:guide id="25" orient="horz" pos="1661">
          <p15:clr>
            <a:srgbClr val="FBAE40"/>
          </p15:clr>
        </p15:guide>
        <p15:guide id="26" orient="horz" pos="2251">
          <p15:clr>
            <a:srgbClr val="FBAE40"/>
          </p15:clr>
        </p15:guide>
        <p15:guide id="27" orient="horz" pos="2818">
          <p15:clr>
            <a:srgbClr val="FBAE40"/>
          </p15:clr>
        </p15:guide>
        <p15:guide id="28" orient="horz" pos="3543">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ca con recuadro">
    <p:bg>
      <p:bgPr>
        <a:solidFill>
          <a:schemeClr val="bg1"/>
        </a:solidFill>
        <a:effectLst/>
      </p:bgPr>
    </p:bg>
    <p:spTree>
      <p:nvGrpSpPr>
        <p:cNvPr id="1" name=""/>
        <p:cNvGrpSpPr/>
        <p:nvPr/>
      </p:nvGrpSpPr>
      <p:grpSpPr>
        <a:xfrm>
          <a:off x="0" y="0"/>
          <a:ext cx="0" cy="0"/>
          <a:chOff x="0" y="0"/>
          <a:chExt cx="0" cy="0"/>
        </a:xfrm>
      </p:grpSpPr>
      <p:grpSp>
        <p:nvGrpSpPr>
          <p:cNvPr id="61" name="Grupo 60"/>
          <p:cNvGrpSpPr/>
          <p:nvPr userDrawn="1"/>
        </p:nvGrpSpPr>
        <p:grpSpPr>
          <a:xfrm>
            <a:off x="0" y="-1"/>
            <a:ext cx="12192000" cy="6141459"/>
            <a:chOff x="0" y="-1"/>
            <a:chExt cx="12192000" cy="6141459"/>
          </a:xfrm>
        </p:grpSpPr>
        <p:sp>
          <p:nvSpPr>
            <p:cNvPr id="62" name="Rectangle 6"/>
            <p:cNvSpPr>
              <a:spLocks noChangeAspect="1" noChangeArrowheads="1"/>
            </p:cNvSpPr>
            <p:nvPr/>
          </p:nvSpPr>
          <p:spPr bwMode="auto">
            <a:xfrm>
              <a:off x="0" y="-1"/>
              <a:ext cx="12192000" cy="6141459"/>
            </a:xfrm>
            <a:prstGeom prst="rect">
              <a:avLst/>
            </a:prstGeom>
            <a:solidFill>
              <a:schemeClr val="accent3">
                <a:lumMod val="20000"/>
                <a:lumOff val="80000"/>
              </a:schemeClr>
            </a:solidFill>
            <a:ln w="33338" cap="flat">
              <a:noFill/>
              <a:prstDash val="solid"/>
              <a:miter lim="800000"/>
              <a:headEnd/>
              <a:tailEnd/>
            </a:ln>
          </p:spPr>
          <p:txBody>
            <a:bodyPr vert="horz" wrap="square" lIns="91440" tIns="45720" rIns="91440" bIns="45720" numCol="1" anchor="b" anchorCtr="0" compatLnSpc="1">
              <a:prstTxWarp prst="textNoShape">
                <a:avLst/>
              </a:prstTxWarp>
            </a:bodyPr>
            <a:lstStyle/>
            <a:p>
              <a:pPr algn="ctr"/>
              <a:endParaRPr lang="es-ES" sz="1100">
                <a:solidFill>
                  <a:schemeClr val="bg1"/>
                </a:solidFill>
                <a:latin typeface="Calibri" panose="020F0502020204030204" pitchFamily="34" charset="0"/>
                <a:cs typeface="Calibri" panose="020F0502020204030204" pitchFamily="34" charset="0"/>
              </a:endParaRPr>
            </a:p>
          </p:txBody>
        </p:sp>
        <p:sp>
          <p:nvSpPr>
            <p:cNvPr id="63" name="Rectangle 6"/>
            <p:cNvSpPr>
              <a:spLocks noChangeAspect="1" noChangeArrowheads="1"/>
            </p:cNvSpPr>
            <p:nvPr/>
          </p:nvSpPr>
          <p:spPr bwMode="auto">
            <a:xfrm>
              <a:off x="153988" y="153267"/>
              <a:ext cx="11884025" cy="5834923"/>
            </a:xfrm>
            <a:prstGeom prst="rect">
              <a:avLst/>
            </a:prstGeom>
            <a:solidFill>
              <a:schemeClr val="bg1"/>
            </a:solidFill>
            <a:ln w="33338" cap="flat">
              <a:noFill/>
              <a:prstDash val="solid"/>
              <a:miter lim="800000"/>
              <a:headEnd/>
              <a:tailEnd/>
            </a:ln>
          </p:spPr>
          <p:txBody>
            <a:bodyPr vert="horz" wrap="square" lIns="91440" tIns="45720" rIns="91440" bIns="45720" numCol="1" anchor="b" anchorCtr="0" compatLnSpc="1">
              <a:prstTxWarp prst="textNoShape">
                <a:avLst/>
              </a:prstTxWarp>
            </a:bodyPr>
            <a:lstStyle/>
            <a:p>
              <a:pPr algn="ctr"/>
              <a:endParaRPr lang="es-ES" sz="1100">
                <a:solidFill>
                  <a:schemeClr val="bg1"/>
                </a:solidFill>
                <a:latin typeface="Calibri" panose="020F0502020204030204" pitchFamily="34" charset="0"/>
                <a:cs typeface="Calibri" panose="020F0502020204030204" pitchFamily="34" charset="0"/>
              </a:endParaRPr>
            </a:p>
          </p:txBody>
        </p:sp>
      </p:grpSp>
      <p:pic>
        <p:nvPicPr>
          <p:cNvPr id="31" name="Imagen 30" descr="Texto&#10;&#10;Descripción generada automáticamente">
            <a:extLst>
              <a:ext uri="{FF2B5EF4-FFF2-40B4-BE49-F238E27FC236}">
                <a16:creationId xmlns:a16="http://schemas.microsoft.com/office/drawing/2014/main" id="{91E6DEC8-0353-CB64-B19A-46569ECE37A4}"/>
              </a:ext>
            </a:extLst>
          </p:cNvPr>
          <p:cNvPicPr>
            <a:picLocks noChangeAspect="1"/>
          </p:cNvPicPr>
          <p:nvPr userDrawn="1"/>
        </p:nvPicPr>
        <p:blipFill>
          <a:blip r:embed="rId2"/>
          <a:stretch>
            <a:fillRect/>
          </a:stretch>
        </p:blipFill>
        <p:spPr>
          <a:xfrm>
            <a:off x="10887824" y="6022146"/>
            <a:ext cx="1150189" cy="748536"/>
          </a:xfrm>
          <a:prstGeom prst="rect">
            <a:avLst/>
          </a:prstGeom>
        </p:spPr>
      </p:pic>
    </p:spTree>
    <p:extLst>
      <p:ext uri="{BB962C8B-B14F-4D97-AF65-F5344CB8AC3E}">
        <p14:creationId xmlns:p14="http://schemas.microsoft.com/office/powerpoint/2010/main" val="42780176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Blanca con recuadro y nº slide">
    <p:bg>
      <p:bgPr>
        <a:solidFill>
          <a:schemeClr val="bg1"/>
        </a:solidFill>
        <a:effectLst/>
      </p:bgPr>
    </p:bg>
    <p:spTree>
      <p:nvGrpSpPr>
        <p:cNvPr id="1" name=""/>
        <p:cNvGrpSpPr/>
        <p:nvPr/>
      </p:nvGrpSpPr>
      <p:grpSpPr>
        <a:xfrm>
          <a:off x="0" y="0"/>
          <a:ext cx="0" cy="0"/>
          <a:chOff x="0" y="0"/>
          <a:chExt cx="0" cy="0"/>
        </a:xfrm>
      </p:grpSpPr>
      <p:grpSp>
        <p:nvGrpSpPr>
          <p:cNvPr id="61" name="Grupo 60"/>
          <p:cNvGrpSpPr/>
          <p:nvPr userDrawn="1"/>
        </p:nvGrpSpPr>
        <p:grpSpPr>
          <a:xfrm>
            <a:off x="0" y="-1"/>
            <a:ext cx="12192000" cy="6141459"/>
            <a:chOff x="0" y="-1"/>
            <a:chExt cx="12192000" cy="6141459"/>
          </a:xfrm>
        </p:grpSpPr>
        <p:sp>
          <p:nvSpPr>
            <p:cNvPr id="62" name="Rectangle 6"/>
            <p:cNvSpPr>
              <a:spLocks noChangeAspect="1" noChangeArrowheads="1"/>
            </p:cNvSpPr>
            <p:nvPr/>
          </p:nvSpPr>
          <p:spPr bwMode="auto">
            <a:xfrm>
              <a:off x="0" y="-1"/>
              <a:ext cx="12192000" cy="6141459"/>
            </a:xfrm>
            <a:prstGeom prst="rect">
              <a:avLst/>
            </a:prstGeom>
            <a:solidFill>
              <a:schemeClr val="accent3">
                <a:lumMod val="20000"/>
                <a:lumOff val="80000"/>
              </a:schemeClr>
            </a:solidFill>
            <a:ln w="33338" cap="flat">
              <a:noFill/>
              <a:prstDash val="solid"/>
              <a:miter lim="800000"/>
              <a:headEnd/>
              <a:tailEnd/>
            </a:ln>
          </p:spPr>
          <p:txBody>
            <a:bodyPr vert="horz" wrap="square" lIns="91440" tIns="45720" rIns="91440" bIns="45720" numCol="1" anchor="b" anchorCtr="0" compatLnSpc="1">
              <a:prstTxWarp prst="textNoShape">
                <a:avLst/>
              </a:prstTxWarp>
            </a:bodyPr>
            <a:lstStyle/>
            <a:p>
              <a:pPr algn="ctr"/>
              <a:endParaRPr lang="es-ES" sz="1100">
                <a:solidFill>
                  <a:schemeClr val="bg1"/>
                </a:solidFill>
                <a:latin typeface="Calibri" panose="020F0502020204030204" pitchFamily="34" charset="0"/>
                <a:cs typeface="Calibri" panose="020F0502020204030204" pitchFamily="34" charset="0"/>
              </a:endParaRPr>
            </a:p>
          </p:txBody>
        </p:sp>
        <p:sp>
          <p:nvSpPr>
            <p:cNvPr id="63" name="Rectangle 6"/>
            <p:cNvSpPr>
              <a:spLocks noChangeAspect="1" noChangeArrowheads="1"/>
            </p:cNvSpPr>
            <p:nvPr/>
          </p:nvSpPr>
          <p:spPr bwMode="auto">
            <a:xfrm>
              <a:off x="153988" y="153267"/>
              <a:ext cx="11884025" cy="5834923"/>
            </a:xfrm>
            <a:prstGeom prst="rect">
              <a:avLst/>
            </a:prstGeom>
            <a:solidFill>
              <a:schemeClr val="bg1"/>
            </a:solidFill>
            <a:ln w="33338" cap="flat">
              <a:noFill/>
              <a:prstDash val="solid"/>
              <a:miter lim="800000"/>
              <a:headEnd/>
              <a:tailEnd/>
            </a:ln>
          </p:spPr>
          <p:txBody>
            <a:bodyPr vert="horz" wrap="square" lIns="91440" tIns="45720" rIns="91440" bIns="45720" numCol="1" anchor="b" anchorCtr="0" compatLnSpc="1">
              <a:prstTxWarp prst="textNoShape">
                <a:avLst/>
              </a:prstTxWarp>
            </a:bodyPr>
            <a:lstStyle/>
            <a:p>
              <a:pPr algn="ctr"/>
              <a:endParaRPr lang="es-ES" sz="1100">
                <a:solidFill>
                  <a:schemeClr val="bg1"/>
                </a:solidFill>
                <a:latin typeface="Calibri" panose="020F0502020204030204" pitchFamily="34" charset="0"/>
                <a:cs typeface="Calibri" panose="020F0502020204030204" pitchFamily="34" charset="0"/>
              </a:endParaRPr>
            </a:p>
          </p:txBody>
        </p:sp>
      </p:grpSp>
      <p:sp>
        <p:nvSpPr>
          <p:cNvPr id="64" name="Marcador de número de diapositiva 5"/>
          <p:cNvSpPr>
            <a:spLocks noGrp="1"/>
          </p:cNvSpPr>
          <p:nvPr>
            <p:ph type="sldNum" sz="quarter" idx="4"/>
          </p:nvPr>
        </p:nvSpPr>
        <p:spPr>
          <a:xfrm>
            <a:off x="4724400" y="6492875"/>
            <a:ext cx="2743200" cy="365125"/>
          </a:xfrm>
          <a:prstGeom prst="rect">
            <a:avLst/>
          </a:prstGeom>
        </p:spPr>
        <p:txBody>
          <a:bodyPr vert="horz" lIns="91440" tIns="45720" rIns="91440" bIns="45720" rtlCol="0" anchor="ctr"/>
          <a:lstStyle>
            <a:lvl1pPr algn="ctr">
              <a:defRPr sz="1200">
                <a:solidFill>
                  <a:schemeClr val="tx1">
                    <a:lumMod val="95000"/>
                    <a:lumOff val="5000"/>
                  </a:schemeClr>
                </a:solidFill>
                <a:latin typeface="Calibri" panose="020F0502020204030204" pitchFamily="34" charset="0"/>
                <a:cs typeface="Calibri" panose="020F0502020204030204" pitchFamily="34" charset="0"/>
              </a:defRPr>
            </a:lvl1pPr>
          </a:lstStyle>
          <a:p>
            <a:fld id="{04436B3E-C0D4-5746-B5A6-C638CB34716F}" type="slidenum">
              <a:rPr lang="es-ES_tradnl" smtClean="0"/>
              <a:pPr/>
              <a:t>‹Nº›</a:t>
            </a:fld>
            <a:endParaRPr lang="es-ES_tradnl"/>
          </a:p>
        </p:txBody>
      </p:sp>
      <p:pic>
        <p:nvPicPr>
          <p:cNvPr id="32" name="Imagen 31" descr="Texto&#10;&#10;Descripción generada automáticamente">
            <a:extLst>
              <a:ext uri="{FF2B5EF4-FFF2-40B4-BE49-F238E27FC236}">
                <a16:creationId xmlns:a16="http://schemas.microsoft.com/office/drawing/2014/main" id="{BEE621FA-3A94-263B-1B81-F0E1A8199391}"/>
              </a:ext>
            </a:extLst>
          </p:cNvPr>
          <p:cNvPicPr>
            <a:picLocks noChangeAspect="1"/>
          </p:cNvPicPr>
          <p:nvPr userDrawn="1"/>
        </p:nvPicPr>
        <p:blipFill>
          <a:blip r:embed="rId2"/>
          <a:stretch>
            <a:fillRect/>
          </a:stretch>
        </p:blipFill>
        <p:spPr>
          <a:xfrm>
            <a:off x="10887823" y="5988190"/>
            <a:ext cx="1150189" cy="748536"/>
          </a:xfrm>
          <a:prstGeom prst="rect">
            <a:avLst/>
          </a:prstGeom>
        </p:spPr>
      </p:pic>
    </p:spTree>
    <p:extLst>
      <p:ext uri="{BB962C8B-B14F-4D97-AF65-F5344CB8AC3E}">
        <p14:creationId xmlns:p14="http://schemas.microsoft.com/office/powerpoint/2010/main" val="36478828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spositiva blanca">
    <p:spTree>
      <p:nvGrpSpPr>
        <p:cNvPr id="1" name=""/>
        <p:cNvGrpSpPr/>
        <p:nvPr/>
      </p:nvGrpSpPr>
      <p:grpSpPr>
        <a:xfrm>
          <a:off x="0" y="0"/>
          <a:ext cx="0" cy="0"/>
          <a:chOff x="0" y="0"/>
          <a:chExt cx="0" cy="0"/>
        </a:xfrm>
      </p:grpSpPr>
      <p:pic>
        <p:nvPicPr>
          <p:cNvPr id="2" name="Imagen 1" descr="Texto&#10;&#10;Descripción generada automáticamente">
            <a:extLst>
              <a:ext uri="{FF2B5EF4-FFF2-40B4-BE49-F238E27FC236}">
                <a16:creationId xmlns:a16="http://schemas.microsoft.com/office/drawing/2014/main" id="{544DB851-C206-D54D-1B25-5D6AE7AE852E}"/>
              </a:ext>
            </a:extLst>
          </p:cNvPr>
          <p:cNvPicPr>
            <a:picLocks noChangeAspect="1"/>
          </p:cNvPicPr>
          <p:nvPr userDrawn="1"/>
        </p:nvPicPr>
        <p:blipFill>
          <a:blip r:embed="rId2"/>
          <a:stretch>
            <a:fillRect/>
          </a:stretch>
        </p:blipFill>
        <p:spPr>
          <a:xfrm>
            <a:off x="120769" y="5935851"/>
            <a:ext cx="1150189" cy="748536"/>
          </a:xfrm>
          <a:prstGeom prst="rect">
            <a:avLst/>
          </a:prstGeom>
        </p:spPr>
      </p:pic>
    </p:spTree>
    <p:extLst>
      <p:ext uri="{BB962C8B-B14F-4D97-AF65-F5344CB8AC3E}">
        <p14:creationId xmlns:p14="http://schemas.microsoft.com/office/powerpoint/2010/main" val="35811113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Dispositiva blanca">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72445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Presentación proyecto">
    <p:bg>
      <p:bgPr>
        <a:solidFill>
          <a:schemeClr val="bg1"/>
        </a:solidFill>
        <a:effectLst/>
      </p:bgPr>
    </p:bg>
    <p:spTree>
      <p:nvGrpSpPr>
        <p:cNvPr id="1" name=""/>
        <p:cNvGrpSpPr/>
        <p:nvPr/>
      </p:nvGrpSpPr>
      <p:grpSpPr>
        <a:xfrm>
          <a:off x="0" y="0"/>
          <a:ext cx="0" cy="0"/>
          <a:chOff x="0" y="0"/>
          <a:chExt cx="0" cy="0"/>
        </a:xfrm>
      </p:grpSpPr>
      <p:sp>
        <p:nvSpPr>
          <p:cNvPr id="100" name="Marcador de contenido 2"/>
          <p:cNvSpPr>
            <a:spLocks noGrp="1"/>
          </p:cNvSpPr>
          <p:nvPr>
            <p:ph sz="half" idx="1" hasCustomPrompt="1"/>
          </p:nvPr>
        </p:nvSpPr>
        <p:spPr>
          <a:xfrm>
            <a:off x="7675825" y="5388853"/>
            <a:ext cx="3556282" cy="417460"/>
          </a:xfrm>
        </p:spPr>
        <p:txBody>
          <a:bodyPr anchor="ctr" anchorCtr="0">
            <a:normAutofit/>
          </a:bodyPr>
          <a:lstStyle>
            <a:lvl1pPr marL="0" indent="0" algn="ctr">
              <a:buNone/>
              <a:defRPr sz="1800" b="1">
                <a:solidFill>
                  <a:schemeClr val="tx1"/>
                </a:solidFill>
                <a:latin typeface="Calibri" panose="020F0502020204030204" pitchFamily="34" charset="0"/>
                <a:cs typeface="Calibri" panose="020F0502020204030204" pitchFamily="34" charset="0"/>
              </a:defRPr>
            </a:lvl1pPr>
            <a:lvl2pPr marL="457200" indent="0">
              <a:buNone/>
              <a:defRPr>
                <a:latin typeface="Raleway" panose="020B0503030101060003" pitchFamily="34" charset="0"/>
              </a:defRPr>
            </a:lvl2pPr>
            <a:lvl3pPr marL="914400" indent="0">
              <a:buNone/>
              <a:defRPr>
                <a:latin typeface="Raleway" panose="020B0503030101060003" pitchFamily="34" charset="0"/>
              </a:defRPr>
            </a:lvl3pPr>
            <a:lvl4pPr marL="1371600" indent="0">
              <a:buNone/>
              <a:defRPr>
                <a:latin typeface="Raleway" panose="020B0503030101060003" pitchFamily="34" charset="0"/>
              </a:defRPr>
            </a:lvl4pPr>
            <a:lvl5pPr marL="1828800" indent="0">
              <a:buNone/>
              <a:defRPr>
                <a:latin typeface="Raleway" panose="020B0503030101060003" pitchFamily="34" charset="0"/>
              </a:defRPr>
            </a:lvl5pPr>
          </a:lstStyle>
          <a:p>
            <a:pPr lvl="0"/>
            <a:r>
              <a:rPr lang="es-ES"/>
              <a:t>email@valencia.es</a:t>
            </a:r>
            <a:endParaRPr lang="es-ES_tradnl"/>
          </a:p>
        </p:txBody>
      </p:sp>
      <p:sp>
        <p:nvSpPr>
          <p:cNvPr id="101" name="Marcador de contenido 2"/>
          <p:cNvSpPr>
            <a:spLocks noGrp="1"/>
          </p:cNvSpPr>
          <p:nvPr>
            <p:ph sz="half" idx="10" hasCustomPrompt="1"/>
          </p:nvPr>
        </p:nvSpPr>
        <p:spPr>
          <a:xfrm>
            <a:off x="7675825" y="1447877"/>
            <a:ext cx="3556282" cy="2242249"/>
          </a:xfrm>
        </p:spPr>
        <p:txBody>
          <a:bodyPr anchor="ctr" anchorCtr="0">
            <a:normAutofit/>
          </a:bodyPr>
          <a:lstStyle>
            <a:lvl1pPr marL="0" indent="0" algn="ctr">
              <a:buNone/>
              <a:defRPr sz="4000" b="1" baseline="0">
                <a:solidFill>
                  <a:schemeClr val="tx1"/>
                </a:solidFill>
                <a:latin typeface="Calibri" panose="020F0502020204030204" pitchFamily="34" charset="0"/>
                <a:cs typeface="Calibri" panose="020F0502020204030204" pitchFamily="34" charset="0"/>
              </a:defRPr>
            </a:lvl1pPr>
            <a:lvl2pPr marL="457200" indent="0">
              <a:buNone/>
              <a:defRPr>
                <a:latin typeface="Raleway" panose="020B0503030101060003" pitchFamily="34" charset="0"/>
              </a:defRPr>
            </a:lvl2pPr>
            <a:lvl3pPr marL="914400" indent="0">
              <a:buNone/>
              <a:defRPr>
                <a:latin typeface="Raleway" panose="020B0503030101060003" pitchFamily="34" charset="0"/>
              </a:defRPr>
            </a:lvl3pPr>
            <a:lvl4pPr marL="1371600" indent="0">
              <a:buNone/>
              <a:defRPr>
                <a:latin typeface="Raleway" panose="020B0503030101060003" pitchFamily="34" charset="0"/>
              </a:defRPr>
            </a:lvl4pPr>
            <a:lvl5pPr marL="1828800" indent="0">
              <a:buNone/>
              <a:defRPr>
                <a:latin typeface="Raleway" panose="020B0503030101060003" pitchFamily="34" charset="0"/>
              </a:defRPr>
            </a:lvl5pPr>
          </a:lstStyle>
          <a:p>
            <a:pPr lvl="0"/>
            <a:r>
              <a:rPr lang="es-ES"/>
              <a:t>Título de la ponencia</a:t>
            </a:r>
            <a:endParaRPr lang="es-ES_tradnl"/>
          </a:p>
        </p:txBody>
      </p:sp>
      <p:sp>
        <p:nvSpPr>
          <p:cNvPr id="103" name="Marcador de contenido 2"/>
          <p:cNvSpPr>
            <a:spLocks noGrp="1"/>
          </p:cNvSpPr>
          <p:nvPr>
            <p:ph sz="half" idx="12" hasCustomPrompt="1"/>
          </p:nvPr>
        </p:nvSpPr>
        <p:spPr>
          <a:xfrm>
            <a:off x="7675825" y="4945721"/>
            <a:ext cx="3556282" cy="436809"/>
          </a:xfrm>
        </p:spPr>
        <p:txBody>
          <a:bodyPr>
            <a:normAutofit/>
          </a:bodyPr>
          <a:lstStyle>
            <a:lvl1pPr marL="0" indent="0" algn="ctr">
              <a:buNone/>
              <a:defRPr sz="2400" b="1">
                <a:solidFill>
                  <a:schemeClr val="tx1"/>
                </a:solidFill>
                <a:latin typeface="Calibri" panose="020F0502020204030204" pitchFamily="34" charset="0"/>
                <a:cs typeface="Calibri" panose="020F0502020204030204" pitchFamily="34" charset="0"/>
              </a:defRPr>
            </a:lvl1pPr>
            <a:lvl2pPr marL="457200" indent="0">
              <a:buNone/>
              <a:defRPr>
                <a:latin typeface="Raleway" panose="020B0503030101060003" pitchFamily="34" charset="0"/>
              </a:defRPr>
            </a:lvl2pPr>
            <a:lvl3pPr marL="914400" indent="0">
              <a:buNone/>
              <a:defRPr>
                <a:latin typeface="Raleway" panose="020B0503030101060003" pitchFamily="34" charset="0"/>
              </a:defRPr>
            </a:lvl3pPr>
            <a:lvl4pPr marL="1371600" indent="0">
              <a:buNone/>
              <a:defRPr>
                <a:latin typeface="Raleway" panose="020B0503030101060003" pitchFamily="34" charset="0"/>
              </a:defRPr>
            </a:lvl4pPr>
            <a:lvl5pPr marL="1828800" indent="0">
              <a:buNone/>
              <a:defRPr>
                <a:latin typeface="Raleway" panose="020B0503030101060003" pitchFamily="34" charset="0"/>
              </a:defRPr>
            </a:lvl5pPr>
          </a:lstStyle>
          <a:p>
            <a:pPr lvl="0"/>
            <a:r>
              <a:rPr lang="es-ES"/>
              <a:t>Nombre del ponente</a:t>
            </a:r>
            <a:endParaRPr lang="es-ES_tradnl"/>
          </a:p>
        </p:txBody>
      </p:sp>
      <p:sp>
        <p:nvSpPr>
          <p:cNvPr id="104" name="Marcador de contenido 2"/>
          <p:cNvSpPr>
            <a:spLocks noGrp="1"/>
          </p:cNvSpPr>
          <p:nvPr>
            <p:ph sz="half" idx="13" hasCustomPrompt="1"/>
          </p:nvPr>
        </p:nvSpPr>
        <p:spPr>
          <a:xfrm>
            <a:off x="7675825" y="3691764"/>
            <a:ext cx="3556282" cy="331031"/>
          </a:xfrm>
        </p:spPr>
        <p:txBody>
          <a:bodyPr anchor="ctr" anchorCtr="0">
            <a:normAutofit/>
          </a:bodyPr>
          <a:lstStyle>
            <a:lvl1pPr marL="0" indent="0" algn="ctr">
              <a:buNone/>
              <a:defRPr sz="1800" b="1" i="1">
                <a:solidFill>
                  <a:schemeClr val="tx1"/>
                </a:solidFill>
                <a:latin typeface="Calibri" panose="020F0502020204030204" pitchFamily="34" charset="0"/>
                <a:cs typeface="Calibri" panose="020F0502020204030204" pitchFamily="34" charset="0"/>
              </a:defRPr>
            </a:lvl1pPr>
            <a:lvl2pPr marL="457200" indent="0">
              <a:buNone/>
              <a:defRPr>
                <a:latin typeface="Raleway" panose="020B0503030101060003" pitchFamily="34" charset="0"/>
              </a:defRPr>
            </a:lvl2pPr>
            <a:lvl3pPr marL="914400" indent="0">
              <a:buNone/>
              <a:defRPr>
                <a:latin typeface="Raleway" panose="020B0503030101060003" pitchFamily="34" charset="0"/>
              </a:defRPr>
            </a:lvl3pPr>
            <a:lvl4pPr marL="1371600" indent="0">
              <a:buNone/>
              <a:defRPr>
                <a:latin typeface="Raleway" panose="020B0503030101060003" pitchFamily="34" charset="0"/>
              </a:defRPr>
            </a:lvl4pPr>
            <a:lvl5pPr marL="1828800" indent="0">
              <a:buNone/>
              <a:defRPr>
                <a:latin typeface="Raleway" panose="020B0503030101060003" pitchFamily="34" charset="0"/>
              </a:defRPr>
            </a:lvl5pPr>
          </a:lstStyle>
          <a:p>
            <a:pPr lvl="0"/>
            <a:r>
              <a:rPr lang="es-ES"/>
              <a:t>#hashtag</a:t>
            </a:r>
            <a:endParaRPr lang="es-ES_tradnl"/>
          </a:p>
        </p:txBody>
      </p:sp>
      <p:sp>
        <p:nvSpPr>
          <p:cNvPr id="94" name="Marcador de contenido 2">
            <a:extLst>
              <a:ext uri="{FF2B5EF4-FFF2-40B4-BE49-F238E27FC236}">
                <a16:creationId xmlns:a16="http://schemas.microsoft.com/office/drawing/2014/main" id="{1F3440D2-809A-4F18-ACCC-3579EAE1AB04}"/>
              </a:ext>
            </a:extLst>
          </p:cNvPr>
          <p:cNvSpPr>
            <a:spLocks noGrp="1"/>
          </p:cNvSpPr>
          <p:nvPr>
            <p:ph sz="half" idx="14" hasCustomPrompt="1"/>
          </p:nvPr>
        </p:nvSpPr>
        <p:spPr>
          <a:xfrm>
            <a:off x="7675825" y="518496"/>
            <a:ext cx="3556282" cy="286811"/>
          </a:xfrm>
        </p:spPr>
        <p:txBody>
          <a:bodyPr anchor="ctr" anchorCtr="0">
            <a:normAutofit/>
          </a:bodyPr>
          <a:lstStyle>
            <a:lvl1pPr marL="0" indent="0" algn="ctr">
              <a:buNone/>
              <a:defRPr sz="1400" b="1">
                <a:solidFill>
                  <a:schemeClr val="tx1"/>
                </a:solidFill>
                <a:latin typeface="Calibri" panose="020F0502020204030204" pitchFamily="34" charset="0"/>
                <a:cs typeface="Calibri" panose="020F0502020204030204" pitchFamily="34" charset="0"/>
              </a:defRPr>
            </a:lvl1pPr>
            <a:lvl2pPr marL="457200" indent="0">
              <a:buNone/>
              <a:defRPr>
                <a:latin typeface="Raleway" panose="020B0503030101060003" pitchFamily="34" charset="0"/>
              </a:defRPr>
            </a:lvl2pPr>
            <a:lvl3pPr marL="914400" indent="0">
              <a:buNone/>
              <a:defRPr>
                <a:latin typeface="Raleway" panose="020B0503030101060003" pitchFamily="34" charset="0"/>
              </a:defRPr>
            </a:lvl3pPr>
            <a:lvl4pPr marL="1371600" indent="0">
              <a:buNone/>
              <a:defRPr>
                <a:latin typeface="Raleway" panose="020B0503030101060003" pitchFamily="34" charset="0"/>
              </a:defRPr>
            </a:lvl4pPr>
            <a:lvl5pPr marL="1828800" indent="0">
              <a:buNone/>
              <a:defRPr>
                <a:latin typeface="Raleway" panose="020B0503030101060003" pitchFamily="34" charset="0"/>
              </a:defRPr>
            </a:lvl5pPr>
          </a:lstStyle>
          <a:p>
            <a:pPr lvl="0"/>
            <a:r>
              <a:rPr lang="es-ES"/>
              <a:t>FECHA</a:t>
            </a:r>
            <a:endParaRPr lang="es-ES_tradnl"/>
          </a:p>
        </p:txBody>
      </p:sp>
      <p:pic>
        <p:nvPicPr>
          <p:cNvPr id="2" name="Imagen 1" descr="Texto&#10;&#10;Descripción generada automáticamente">
            <a:extLst>
              <a:ext uri="{FF2B5EF4-FFF2-40B4-BE49-F238E27FC236}">
                <a16:creationId xmlns:a16="http://schemas.microsoft.com/office/drawing/2014/main" id="{3ABE6758-E651-C573-711A-15A78C15C8DE}"/>
              </a:ext>
            </a:extLst>
          </p:cNvPr>
          <p:cNvPicPr>
            <a:picLocks noChangeAspect="1"/>
          </p:cNvPicPr>
          <p:nvPr userDrawn="1"/>
        </p:nvPicPr>
        <p:blipFill>
          <a:blip r:embed="rId2"/>
          <a:stretch>
            <a:fillRect/>
          </a:stretch>
        </p:blipFill>
        <p:spPr>
          <a:xfrm>
            <a:off x="10938294" y="6030742"/>
            <a:ext cx="1150189" cy="748536"/>
          </a:xfrm>
          <a:prstGeom prst="rect">
            <a:avLst/>
          </a:prstGeom>
        </p:spPr>
      </p:pic>
    </p:spTree>
    <p:extLst>
      <p:ext uri="{BB962C8B-B14F-4D97-AF65-F5344CB8AC3E}">
        <p14:creationId xmlns:p14="http://schemas.microsoft.com/office/powerpoint/2010/main" val="25001619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resentación proyecto">
    <p:bg>
      <p:bgPr>
        <a:solidFill>
          <a:schemeClr val="bg1"/>
        </a:solidFill>
        <a:effectLst/>
      </p:bgPr>
    </p:bg>
    <p:spTree>
      <p:nvGrpSpPr>
        <p:cNvPr id="1" name=""/>
        <p:cNvGrpSpPr/>
        <p:nvPr/>
      </p:nvGrpSpPr>
      <p:grpSpPr>
        <a:xfrm>
          <a:off x="0" y="0"/>
          <a:ext cx="0" cy="0"/>
          <a:chOff x="0" y="0"/>
          <a:chExt cx="0" cy="0"/>
        </a:xfrm>
      </p:grpSpPr>
      <p:sp>
        <p:nvSpPr>
          <p:cNvPr id="62" name="Rectangle 6"/>
          <p:cNvSpPr>
            <a:spLocks noChangeAspect="1" noChangeArrowheads="1"/>
          </p:cNvSpPr>
          <p:nvPr/>
        </p:nvSpPr>
        <p:spPr bwMode="auto">
          <a:xfrm>
            <a:off x="0" y="-1"/>
            <a:ext cx="12192000" cy="6141459"/>
          </a:xfrm>
          <a:prstGeom prst="rect">
            <a:avLst/>
          </a:prstGeom>
          <a:solidFill>
            <a:schemeClr val="accent3">
              <a:lumMod val="20000"/>
              <a:lumOff val="80000"/>
            </a:schemeClr>
          </a:solidFill>
          <a:ln w="33338" cap="flat">
            <a:noFill/>
            <a:prstDash val="solid"/>
            <a:miter lim="800000"/>
            <a:headEnd/>
            <a:tailEnd/>
          </a:ln>
        </p:spPr>
        <p:txBody>
          <a:bodyPr vert="horz" wrap="square" lIns="91440" tIns="45720" rIns="91440" bIns="45720" numCol="1" anchor="b" anchorCtr="0" compatLnSpc="1">
            <a:prstTxWarp prst="textNoShape">
              <a:avLst/>
            </a:prstTxWarp>
          </a:bodyPr>
          <a:lstStyle/>
          <a:p>
            <a:pPr algn="ctr"/>
            <a:endParaRPr lang="es-ES" sz="1100">
              <a:solidFill>
                <a:schemeClr val="bg1"/>
              </a:solidFill>
              <a:latin typeface="Calibri" panose="020F0502020204030204" pitchFamily="34" charset="0"/>
              <a:cs typeface="Calibri" panose="020F0502020204030204" pitchFamily="34" charset="0"/>
            </a:endParaRPr>
          </a:p>
        </p:txBody>
      </p:sp>
      <p:pic>
        <p:nvPicPr>
          <p:cNvPr id="64" name="Imagen 63"/>
          <p:cNvPicPr>
            <a:picLocks noChangeAspect="1"/>
          </p:cNvPicPr>
          <p:nvPr userDrawn="1"/>
        </p:nvPicPr>
        <p:blipFill rotWithShape="1">
          <a:blip r:embed="rId2">
            <a:extLst>
              <a:ext uri="{28A0092B-C50C-407E-A947-70E740481C1C}">
                <a14:useLocalDpi xmlns:a14="http://schemas.microsoft.com/office/drawing/2010/main" val="0"/>
              </a:ext>
            </a:extLst>
          </a:blip>
          <a:srcRect t="13665" b="21788"/>
          <a:stretch/>
        </p:blipFill>
        <p:spPr>
          <a:xfrm>
            <a:off x="153987" y="190500"/>
            <a:ext cx="11884025" cy="5753100"/>
          </a:xfrm>
          <a:prstGeom prst="rect">
            <a:avLst/>
          </a:prstGeom>
        </p:spPr>
      </p:pic>
      <p:sp>
        <p:nvSpPr>
          <p:cNvPr id="63" name="Rectangle 6"/>
          <p:cNvSpPr>
            <a:spLocks noChangeAspect="1" noChangeArrowheads="1"/>
          </p:cNvSpPr>
          <p:nvPr userDrawn="1"/>
        </p:nvSpPr>
        <p:spPr bwMode="auto">
          <a:xfrm>
            <a:off x="-112790" y="153267"/>
            <a:ext cx="7161212" cy="5834923"/>
          </a:xfrm>
          <a:prstGeom prst="rect">
            <a:avLst/>
          </a:prstGeom>
          <a:gradFill flip="none" rotWithShape="1">
            <a:gsLst>
              <a:gs pos="91252">
                <a:srgbClr val="F4F4F4">
                  <a:alpha val="0"/>
                </a:srgbClr>
              </a:gs>
              <a:gs pos="22000">
                <a:schemeClr val="bg1">
                  <a:alpha val="91000"/>
                </a:schemeClr>
              </a:gs>
              <a:gs pos="100000">
                <a:srgbClr val="F2F2F2">
                  <a:alpha val="0"/>
                </a:srgbClr>
              </a:gs>
              <a:gs pos="46000">
                <a:schemeClr val="bg1">
                  <a:alpha val="54000"/>
                </a:schemeClr>
              </a:gs>
            </a:gsLst>
            <a:path path="circle">
              <a:fillToRect l="50000" t="50000" r="50000" b="50000"/>
            </a:path>
            <a:tileRect/>
          </a:gradFill>
          <a:ln w="33338" cap="flat">
            <a:noFill/>
            <a:prstDash val="solid"/>
            <a:miter lim="800000"/>
            <a:headEnd/>
            <a:tailEnd/>
          </a:ln>
        </p:spPr>
        <p:txBody>
          <a:bodyPr vert="horz" wrap="square" lIns="91440" tIns="45720" rIns="91440" bIns="45720" numCol="1" anchor="b" anchorCtr="0" compatLnSpc="1">
            <a:prstTxWarp prst="textNoShape">
              <a:avLst/>
            </a:prstTxWarp>
          </a:bodyPr>
          <a:lstStyle/>
          <a:p>
            <a:pPr algn="ctr"/>
            <a:endParaRPr lang="es-ES" sz="1100">
              <a:solidFill>
                <a:schemeClr val="bg1"/>
              </a:solidFill>
              <a:latin typeface="Calibri" panose="020F0502020204030204" pitchFamily="34" charset="0"/>
              <a:cs typeface="Calibri" panose="020F0502020204030204" pitchFamily="34" charset="0"/>
            </a:endParaRPr>
          </a:p>
        </p:txBody>
      </p:sp>
      <p:sp>
        <p:nvSpPr>
          <p:cNvPr id="99" name="Rectángulo 98"/>
          <p:cNvSpPr/>
          <p:nvPr userDrawn="1"/>
        </p:nvSpPr>
        <p:spPr>
          <a:xfrm>
            <a:off x="7451678" y="1282890"/>
            <a:ext cx="3971498" cy="3903259"/>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Calibri" panose="020F0502020204030204" pitchFamily="34" charset="0"/>
              <a:cs typeface="Calibri" panose="020F0502020204030204" pitchFamily="34" charset="0"/>
            </a:endParaRPr>
          </a:p>
        </p:txBody>
      </p:sp>
      <p:sp>
        <p:nvSpPr>
          <p:cNvPr id="100" name="Marcador de contenido 2"/>
          <p:cNvSpPr>
            <a:spLocks noGrp="1"/>
          </p:cNvSpPr>
          <p:nvPr>
            <p:ph sz="half" idx="1" hasCustomPrompt="1"/>
          </p:nvPr>
        </p:nvSpPr>
        <p:spPr>
          <a:xfrm>
            <a:off x="7675825" y="4026778"/>
            <a:ext cx="3556282" cy="417460"/>
          </a:xfrm>
        </p:spPr>
        <p:txBody>
          <a:bodyPr anchor="ctr" anchorCtr="0">
            <a:normAutofit/>
          </a:bodyPr>
          <a:lstStyle>
            <a:lvl1pPr marL="0" indent="0" algn="l">
              <a:buNone/>
              <a:defRPr sz="1800" b="1">
                <a:solidFill>
                  <a:srgbClr val="005D83"/>
                </a:solidFill>
                <a:latin typeface="Calibri" panose="020F0502020204030204" pitchFamily="34" charset="0"/>
                <a:cs typeface="Calibri" panose="020F0502020204030204" pitchFamily="34" charset="0"/>
              </a:defRPr>
            </a:lvl1pPr>
            <a:lvl2pPr marL="457200" indent="0">
              <a:buNone/>
              <a:defRPr>
                <a:latin typeface="Raleway" panose="020B0503030101060003" pitchFamily="34" charset="0"/>
              </a:defRPr>
            </a:lvl2pPr>
            <a:lvl3pPr marL="914400" indent="0">
              <a:buNone/>
              <a:defRPr>
                <a:latin typeface="Raleway" panose="020B0503030101060003" pitchFamily="34" charset="0"/>
              </a:defRPr>
            </a:lvl3pPr>
            <a:lvl4pPr marL="1371600" indent="0">
              <a:buNone/>
              <a:defRPr>
                <a:latin typeface="Raleway" panose="020B0503030101060003" pitchFamily="34" charset="0"/>
              </a:defRPr>
            </a:lvl4pPr>
            <a:lvl5pPr marL="1828800" indent="0">
              <a:buNone/>
              <a:defRPr>
                <a:latin typeface="Raleway" panose="020B0503030101060003" pitchFamily="34" charset="0"/>
              </a:defRPr>
            </a:lvl5pPr>
          </a:lstStyle>
          <a:p>
            <a:pPr lvl="0"/>
            <a:r>
              <a:rPr lang="es-ES"/>
              <a:t>email@valencia.es</a:t>
            </a:r>
            <a:endParaRPr lang="es-ES_tradnl"/>
          </a:p>
        </p:txBody>
      </p:sp>
      <p:sp>
        <p:nvSpPr>
          <p:cNvPr id="101" name="Marcador de contenido 2"/>
          <p:cNvSpPr>
            <a:spLocks noGrp="1"/>
          </p:cNvSpPr>
          <p:nvPr>
            <p:ph sz="half" idx="10" hasCustomPrompt="1"/>
          </p:nvPr>
        </p:nvSpPr>
        <p:spPr>
          <a:xfrm>
            <a:off x="7675825" y="1661652"/>
            <a:ext cx="3556282" cy="1913848"/>
          </a:xfrm>
        </p:spPr>
        <p:txBody>
          <a:bodyPr anchor="ctr" anchorCtr="0">
            <a:normAutofit/>
          </a:bodyPr>
          <a:lstStyle>
            <a:lvl1pPr marL="0" indent="0" algn="ctr">
              <a:buNone/>
              <a:defRPr sz="4000" b="1" baseline="0">
                <a:solidFill>
                  <a:srgbClr val="005D83"/>
                </a:solidFill>
                <a:latin typeface="Calibri" panose="020F0502020204030204" pitchFamily="34" charset="0"/>
                <a:cs typeface="Calibri" panose="020F0502020204030204" pitchFamily="34" charset="0"/>
              </a:defRPr>
            </a:lvl1pPr>
            <a:lvl2pPr marL="457200" indent="0">
              <a:buNone/>
              <a:defRPr>
                <a:latin typeface="Raleway" panose="020B0503030101060003" pitchFamily="34" charset="0"/>
              </a:defRPr>
            </a:lvl2pPr>
            <a:lvl3pPr marL="914400" indent="0">
              <a:buNone/>
              <a:defRPr>
                <a:latin typeface="Raleway" panose="020B0503030101060003" pitchFamily="34" charset="0"/>
              </a:defRPr>
            </a:lvl3pPr>
            <a:lvl4pPr marL="1371600" indent="0">
              <a:buNone/>
              <a:defRPr>
                <a:latin typeface="Raleway" panose="020B0503030101060003" pitchFamily="34" charset="0"/>
              </a:defRPr>
            </a:lvl4pPr>
            <a:lvl5pPr marL="1828800" indent="0">
              <a:buNone/>
              <a:defRPr>
                <a:latin typeface="Raleway" panose="020B0503030101060003" pitchFamily="34" charset="0"/>
              </a:defRPr>
            </a:lvl5pPr>
          </a:lstStyle>
          <a:p>
            <a:pPr lvl="0"/>
            <a:r>
              <a:rPr lang="es-ES"/>
              <a:t>Título de la ponencia</a:t>
            </a:r>
            <a:endParaRPr lang="es-ES_tradnl"/>
          </a:p>
        </p:txBody>
      </p:sp>
      <p:sp>
        <p:nvSpPr>
          <p:cNvPr id="102" name="Marcador de contenido 2"/>
          <p:cNvSpPr>
            <a:spLocks noGrp="1"/>
          </p:cNvSpPr>
          <p:nvPr>
            <p:ph sz="half" idx="11" hasCustomPrompt="1"/>
          </p:nvPr>
        </p:nvSpPr>
        <p:spPr>
          <a:xfrm>
            <a:off x="7675825" y="1355194"/>
            <a:ext cx="3556282" cy="286811"/>
          </a:xfrm>
        </p:spPr>
        <p:txBody>
          <a:bodyPr anchor="ctr" anchorCtr="0">
            <a:normAutofit/>
          </a:bodyPr>
          <a:lstStyle>
            <a:lvl1pPr marL="0" indent="0">
              <a:buNone/>
              <a:defRPr sz="1600" b="1">
                <a:solidFill>
                  <a:schemeClr val="tx1">
                    <a:lumMod val="75000"/>
                    <a:lumOff val="25000"/>
                  </a:schemeClr>
                </a:solidFill>
                <a:latin typeface="Calibri" panose="020F0502020204030204" pitchFamily="34" charset="0"/>
                <a:cs typeface="Calibri" panose="020F0502020204030204" pitchFamily="34" charset="0"/>
              </a:defRPr>
            </a:lvl1pPr>
            <a:lvl2pPr marL="457200" indent="0">
              <a:buNone/>
              <a:defRPr>
                <a:latin typeface="Raleway" panose="020B0503030101060003" pitchFamily="34" charset="0"/>
              </a:defRPr>
            </a:lvl2pPr>
            <a:lvl3pPr marL="914400" indent="0">
              <a:buNone/>
              <a:defRPr>
                <a:latin typeface="Raleway" panose="020B0503030101060003" pitchFamily="34" charset="0"/>
              </a:defRPr>
            </a:lvl3pPr>
            <a:lvl4pPr marL="1371600" indent="0">
              <a:buNone/>
              <a:defRPr>
                <a:latin typeface="Raleway" panose="020B0503030101060003" pitchFamily="34" charset="0"/>
              </a:defRPr>
            </a:lvl4pPr>
            <a:lvl5pPr marL="1828800" indent="0">
              <a:buNone/>
              <a:defRPr>
                <a:latin typeface="Raleway" panose="020B0503030101060003" pitchFamily="34" charset="0"/>
              </a:defRPr>
            </a:lvl5pPr>
          </a:lstStyle>
          <a:p>
            <a:pPr lvl="0"/>
            <a:r>
              <a:rPr lang="es-ES"/>
              <a:t>FECHA</a:t>
            </a:r>
            <a:endParaRPr lang="es-ES_tradnl"/>
          </a:p>
        </p:txBody>
      </p:sp>
      <p:sp>
        <p:nvSpPr>
          <p:cNvPr id="103" name="Marcador de contenido 2"/>
          <p:cNvSpPr>
            <a:spLocks noGrp="1"/>
          </p:cNvSpPr>
          <p:nvPr>
            <p:ph sz="half" idx="12" hasCustomPrompt="1"/>
          </p:nvPr>
        </p:nvSpPr>
        <p:spPr>
          <a:xfrm>
            <a:off x="7675825" y="3584979"/>
            <a:ext cx="3556282" cy="436809"/>
          </a:xfrm>
        </p:spPr>
        <p:txBody>
          <a:bodyPr>
            <a:normAutofit/>
          </a:bodyPr>
          <a:lstStyle>
            <a:lvl1pPr marL="0" indent="0">
              <a:buNone/>
              <a:defRPr sz="2400" b="1">
                <a:latin typeface="Calibri" panose="020F0502020204030204" pitchFamily="34" charset="0"/>
                <a:cs typeface="Calibri" panose="020F0502020204030204" pitchFamily="34" charset="0"/>
              </a:defRPr>
            </a:lvl1pPr>
            <a:lvl2pPr marL="457200" indent="0">
              <a:buNone/>
              <a:defRPr>
                <a:latin typeface="Raleway" panose="020B0503030101060003" pitchFamily="34" charset="0"/>
              </a:defRPr>
            </a:lvl2pPr>
            <a:lvl3pPr marL="914400" indent="0">
              <a:buNone/>
              <a:defRPr>
                <a:latin typeface="Raleway" panose="020B0503030101060003" pitchFamily="34" charset="0"/>
              </a:defRPr>
            </a:lvl3pPr>
            <a:lvl4pPr marL="1371600" indent="0">
              <a:buNone/>
              <a:defRPr>
                <a:latin typeface="Raleway" panose="020B0503030101060003" pitchFamily="34" charset="0"/>
              </a:defRPr>
            </a:lvl4pPr>
            <a:lvl5pPr marL="1828800" indent="0">
              <a:buNone/>
              <a:defRPr>
                <a:latin typeface="Raleway" panose="020B0503030101060003" pitchFamily="34" charset="0"/>
              </a:defRPr>
            </a:lvl5pPr>
          </a:lstStyle>
          <a:p>
            <a:pPr lvl="0"/>
            <a:r>
              <a:rPr lang="es-ES"/>
              <a:t>Nombre del ponente</a:t>
            </a:r>
            <a:endParaRPr lang="es-ES_tradnl"/>
          </a:p>
        </p:txBody>
      </p:sp>
      <p:sp>
        <p:nvSpPr>
          <p:cNvPr id="104" name="Marcador de contenido 2"/>
          <p:cNvSpPr>
            <a:spLocks noGrp="1"/>
          </p:cNvSpPr>
          <p:nvPr>
            <p:ph sz="half" idx="13" hasCustomPrompt="1"/>
          </p:nvPr>
        </p:nvSpPr>
        <p:spPr>
          <a:xfrm>
            <a:off x="7675825" y="4634739"/>
            <a:ext cx="3556282" cy="331031"/>
          </a:xfrm>
        </p:spPr>
        <p:txBody>
          <a:bodyPr anchor="ctr" anchorCtr="0">
            <a:normAutofit/>
          </a:bodyPr>
          <a:lstStyle>
            <a:lvl1pPr marL="0" indent="0" algn="ctr">
              <a:buNone/>
              <a:defRPr sz="1800" b="1" i="1">
                <a:solidFill>
                  <a:schemeClr val="tx1">
                    <a:lumMod val="75000"/>
                    <a:lumOff val="25000"/>
                  </a:schemeClr>
                </a:solidFill>
                <a:latin typeface="Calibri" panose="020F0502020204030204" pitchFamily="34" charset="0"/>
                <a:cs typeface="Calibri" panose="020F0502020204030204" pitchFamily="34" charset="0"/>
              </a:defRPr>
            </a:lvl1pPr>
            <a:lvl2pPr marL="457200" indent="0">
              <a:buNone/>
              <a:defRPr>
                <a:latin typeface="Raleway" panose="020B0503030101060003" pitchFamily="34" charset="0"/>
              </a:defRPr>
            </a:lvl2pPr>
            <a:lvl3pPr marL="914400" indent="0">
              <a:buNone/>
              <a:defRPr>
                <a:latin typeface="Raleway" panose="020B0503030101060003" pitchFamily="34" charset="0"/>
              </a:defRPr>
            </a:lvl3pPr>
            <a:lvl4pPr marL="1371600" indent="0">
              <a:buNone/>
              <a:defRPr>
                <a:latin typeface="Raleway" panose="020B0503030101060003" pitchFamily="34" charset="0"/>
              </a:defRPr>
            </a:lvl4pPr>
            <a:lvl5pPr marL="1828800" indent="0">
              <a:buNone/>
              <a:defRPr>
                <a:latin typeface="Raleway" panose="020B0503030101060003" pitchFamily="34" charset="0"/>
              </a:defRPr>
            </a:lvl5pPr>
          </a:lstStyle>
          <a:p>
            <a:pPr lvl="0"/>
            <a:r>
              <a:rPr lang="es-ES"/>
              <a:t>#hashtag</a:t>
            </a:r>
            <a:endParaRPr lang="es-ES_tradnl"/>
          </a:p>
        </p:txBody>
      </p:sp>
      <p:pic>
        <p:nvPicPr>
          <p:cNvPr id="2" name="Imagen 1" descr="Texto&#10;&#10;Descripción generada automáticamente">
            <a:extLst>
              <a:ext uri="{FF2B5EF4-FFF2-40B4-BE49-F238E27FC236}">
                <a16:creationId xmlns:a16="http://schemas.microsoft.com/office/drawing/2014/main" id="{8E7179C1-4A35-9D3F-7CCA-D2C8216CF294}"/>
              </a:ext>
            </a:extLst>
          </p:cNvPr>
          <p:cNvPicPr>
            <a:picLocks noChangeAspect="1"/>
          </p:cNvPicPr>
          <p:nvPr userDrawn="1"/>
        </p:nvPicPr>
        <p:blipFill>
          <a:blip r:embed="rId3"/>
          <a:stretch>
            <a:fillRect/>
          </a:stretch>
        </p:blipFill>
        <p:spPr>
          <a:xfrm>
            <a:off x="10887823" y="6015904"/>
            <a:ext cx="1150189" cy="748536"/>
          </a:xfrm>
          <a:prstGeom prst="rect">
            <a:avLst/>
          </a:prstGeom>
        </p:spPr>
      </p:pic>
    </p:spTree>
    <p:extLst>
      <p:ext uri="{BB962C8B-B14F-4D97-AF65-F5344CB8AC3E}">
        <p14:creationId xmlns:p14="http://schemas.microsoft.com/office/powerpoint/2010/main" val="3076954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Pantalla final">
    <p:bg>
      <p:bgPr>
        <a:solidFill>
          <a:schemeClr val="bg1"/>
        </a:solidFill>
        <a:effectLst/>
      </p:bgPr>
    </p:bg>
    <p:spTree>
      <p:nvGrpSpPr>
        <p:cNvPr id="1" name=""/>
        <p:cNvGrpSpPr/>
        <p:nvPr/>
      </p:nvGrpSpPr>
      <p:grpSpPr>
        <a:xfrm>
          <a:off x="0" y="0"/>
          <a:ext cx="0" cy="0"/>
          <a:chOff x="0" y="0"/>
          <a:chExt cx="0" cy="0"/>
        </a:xfrm>
      </p:grpSpPr>
      <p:sp>
        <p:nvSpPr>
          <p:cNvPr id="100" name="Marcador de contenido 2"/>
          <p:cNvSpPr>
            <a:spLocks noGrp="1"/>
          </p:cNvSpPr>
          <p:nvPr>
            <p:ph sz="half" idx="1" hasCustomPrompt="1"/>
          </p:nvPr>
        </p:nvSpPr>
        <p:spPr>
          <a:xfrm>
            <a:off x="2995090" y="5883010"/>
            <a:ext cx="6201821" cy="307777"/>
          </a:xfrm>
        </p:spPr>
        <p:txBody>
          <a:bodyPr anchor="ctr" anchorCtr="0">
            <a:normAutofit/>
          </a:bodyPr>
          <a:lstStyle>
            <a:lvl1pPr marL="0" indent="0" algn="ctr">
              <a:buNone/>
              <a:defRPr sz="1800" b="1">
                <a:solidFill>
                  <a:schemeClr val="tx1"/>
                </a:solidFill>
                <a:latin typeface="Calibri" panose="020F0502020204030204" pitchFamily="34" charset="0"/>
                <a:cs typeface="Calibri" panose="020F0502020204030204" pitchFamily="34" charset="0"/>
              </a:defRPr>
            </a:lvl1pPr>
            <a:lvl2pPr marL="457200" indent="0">
              <a:buNone/>
              <a:defRPr>
                <a:latin typeface="Raleway" panose="020B0503030101060003" pitchFamily="34" charset="0"/>
              </a:defRPr>
            </a:lvl2pPr>
            <a:lvl3pPr marL="914400" indent="0">
              <a:buNone/>
              <a:defRPr>
                <a:latin typeface="Raleway" panose="020B0503030101060003" pitchFamily="34" charset="0"/>
              </a:defRPr>
            </a:lvl3pPr>
            <a:lvl4pPr marL="1371600" indent="0">
              <a:buNone/>
              <a:defRPr>
                <a:latin typeface="Raleway" panose="020B0503030101060003" pitchFamily="34" charset="0"/>
              </a:defRPr>
            </a:lvl4pPr>
            <a:lvl5pPr marL="1828800" indent="0">
              <a:buNone/>
              <a:defRPr>
                <a:latin typeface="Raleway" panose="020B0503030101060003" pitchFamily="34" charset="0"/>
              </a:defRPr>
            </a:lvl5pPr>
          </a:lstStyle>
          <a:p>
            <a:pPr lvl="0"/>
            <a:r>
              <a:rPr lang="es-ES"/>
              <a:t>email@valencia.es</a:t>
            </a:r>
            <a:endParaRPr lang="es-ES_tradnl"/>
          </a:p>
        </p:txBody>
      </p:sp>
      <p:sp>
        <p:nvSpPr>
          <p:cNvPr id="101" name="Marcador de contenido 2"/>
          <p:cNvSpPr>
            <a:spLocks noGrp="1"/>
          </p:cNvSpPr>
          <p:nvPr>
            <p:ph sz="half" idx="10" hasCustomPrompt="1"/>
          </p:nvPr>
        </p:nvSpPr>
        <p:spPr>
          <a:xfrm>
            <a:off x="4317859" y="4813305"/>
            <a:ext cx="3556282" cy="547131"/>
          </a:xfrm>
        </p:spPr>
        <p:txBody>
          <a:bodyPr/>
          <a:lstStyle>
            <a:lvl1pPr marL="0" indent="0" algn="ctr">
              <a:buNone/>
              <a:defRPr b="1" baseline="0">
                <a:solidFill>
                  <a:schemeClr val="tx1"/>
                </a:solidFill>
                <a:latin typeface="Calibri" panose="020F0502020204030204" pitchFamily="34" charset="0"/>
                <a:cs typeface="Calibri" panose="020F0502020204030204" pitchFamily="34" charset="0"/>
              </a:defRPr>
            </a:lvl1pPr>
            <a:lvl2pPr marL="457200" indent="0">
              <a:buNone/>
              <a:defRPr>
                <a:latin typeface="Raleway" panose="020B0503030101060003" pitchFamily="34" charset="0"/>
              </a:defRPr>
            </a:lvl2pPr>
            <a:lvl3pPr marL="914400" indent="0">
              <a:buNone/>
              <a:defRPr>
                <a:latin typeface="Raleway" panose="020B0503030101060003" pitchFamily="34" charset="0"/>
              </a:defRPr>
            </a:lvl3pPr>
            <a:lvl4pPr marL="1371600" indent="0">
              <a:buNone/>
              <a:defRPr>
                <a:latin typeface="Raleway" panose="020B0503030101060003" pitchFamily="34" charset="0"/>
              </a:defRPr>
            </a:lvl4pPr>
            <a:lvl5pPr marL="1828800" indent="0">
              <a:buNone/>
              <a:defRPr>
                <a:latin typeface="Raleway" panose="020B0503030101060003" pitchFamily="34" charset="0"/>
              </a:defRPr>
            </a:lvl5pPr>
          </a:lstStyle>
          <a:p>
            <a:pPr lvl="0"/>
            <a:r>
              <a:rPr lang="es-ES"/>
              <a:t>Gracias.</a:t>
            </a:r>
            <a:endParaRPr lang="es-ES_tradnl"/>
          </a:p>
        </p:txBody>
      </p:sp>
      <p:sp>
        <p:nvSpPr>
          <p:cNvPr id="103" name="Marcador de contenido 2"/>
          <p:cNvSpPr>
            <a:spLocks noGrp="1"/>
          </p:cNvSpPr>
          <p:nvPr>
            <p:ph sz="half" idx="12" hasCustomPrompt="1"/>
          </p:nvPr>
        </p:nvSpPr>
        <p:spPr>
          <a:xfrm>
            <a:off x="2995090" y="5525796"/>
            <a:ext cx="6201821" cy="334741"/>
          </a:xfrm>
        </p:spPr>
        <p:txBody>
          <a:bodyPr>
            <a:normAutofit/>
          </a:bodyPr>
          <a:lstStyle>
            <a:lvl1pPr marL="0" indent="0" algn="ctr">
              <a:buNone/>
              <a:defRPr sz="2000" b="1">
                <a:solidFill>
                  <a:schemeClr val="tx1"/>
                </a:solidFill>
                <a:latin typeface="Calibri" panose="020F0502020204030204" pitchFamily="34" charset="0"/>
                <a:cs typeface="Calibri" panose="020F0502020204030204" pitchFamily="34" charset="0"/>
              </a:defRPr>
            </a:lvl1pPr>
            <a:lvl2pPr marL="457200" indent="0">
              <a:buNone/>
              <a:defRPr>
                <a:latin typeface="Raleway" panose="020B0503030101060003" pitchFamily="34" charset="0"/>
              </a:defRPr>
            </a:lvl2pPr>
            <a:lvl3pPr marL="914400" indent="0">
              <a:buNone/>
              <a:defRPr>
                <a:latin typeface="Raleway" panose="020B0503030101060003" pitchFamily="34" charset="0"/>
              </a:defRPr>
            </a:lvl3pPr>
            <a:lvl4pPr marL="1371600" indent="0">
              <a:buNone/>
              <a:defRPr>
                <a:latin typeface="Raleway" panose="020B0503030101060003" pitchFamily="34" charset="0"/>
              </a:defRPr>
            </a:lvl4pPr>
            <a:lvl5pPr marL="1828800" indent="0">
              <a:buNone/>
              <a:defRPr>
                <a:latin typeface="Raleway" panose="020B0503030101060003" pitchFamily="34" charset="0"/>
              </a:defRPr>
            </a:lvl5pPr>
          </a:lstStyle>
          <a:p>
            <a:pPr lvl="0"/>
            <a:r>
              <a:rPr lang="es-ES"/>
              <a:t>Nombre del ponente</a:t>
            </a:r>
            <a:endParaRPr lang="es-ES_tradnl"/>
          </a:p>
        </p:txBody>
      </p:sp>
      <p:sp>
        <p:nvSpPr>
          <p:cNvPr id="6" name="AutoShape 3">
            <a:extLst>
              <a:ext uri="{FF2B5EF4-FFF2-40B4-BE49-F238E27FC236}">
                <a16:creationId xmlns:a16="http://schemas.microsoft.com/office/drawing/2014/main" id="{4C7D60D8-1C8F-4B66-BDD4-F9DBA2959DB7}"/>
              </a:ext>
            </a:extLst>
          </p:cNvPr>
          <p:cNvSpPr>
            <a:spLocks noChangeAspect="1" noChangeArrowheads="1" noTextEdit="1"/>
          </p:cNvSpPr>
          <p:nvPr userDrawn="1"/>
        </p:nvSpPr>
        <p:spPr bwMode="auto">
          <a:xfrm>
            <a:off x="4308987" y="2779181"/>
            <a:ext cx="3574026" cy="1045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137" name="Rectángulo 136">
            <a:extLst>
              <a:ext uri="{FF2B5EF4-FFF2-40B4-BE49-F238E27FC236}">
                <a16:creationId xmlns:a16="http://schemas.microsoft.com/office/drawing/2014/main" id="{F0B6C16A-FDFD-4EAB-B6FE-7379537EE70A}"/>
              </a:ext>
            </a:extLst>
          </p:cNvPr>
          <p:cNvSpPr/>
          <p:nvPr userDrawn="1"/>
        </p:nvSpPr>
        <p:spPr>
          <a:xfrm>
            <a:off x="203200" y="6487347"/>
            <a:ext cx="11773647" cy="307777"/>
          </a:xfrm>
          <a:prstGeom prst="rect">
            <a:avLst/>
          </a:prstGeom>
        </p:spPr>
        <p:txBody>
          <a:bodyPr wrap="square">
            <a:spAutoFit/>
          </a:bodyPr>
          <a:lstStyle/>
          <a:p>
            <a:pPr algn="ctr"/>
            <a:r>
              <a:rPr lang="es-ES" sz="1400">
                <a:solidFill>
                  <a:schemeClr val="bg1"/>
                </a:solidFill>
                <a:latin typeface="Calibri" panose="020F0502020204030204" pitchFamily="34" charset="0"/>
                <a:cs typeface="Calibri" panose="020F0502020204030204" pitchFamily="34" charset="0"/>
              </a:rPr>
              <a:t>OFICINA DE CIUTAT INTEL·LIGENT ·  Ajuntament de València ·  C/ Amadeo de Saboya, 11 · 46010 València · Tel. +34 96 208 41 47 ·  vlci@valencia.es </a:t>
            </a:r>
          </a:p>
        </p:txBody>
      </p:sp>
      <p:pic>
        <p:nvPicPr>
          <p:cNvPr id="5" name="Imagen 4" descr="Texto&#10;&#10;Descripción generada automáticamente">
            <a:extLst>
              <a:ext uri="{FF2B5EF4-FFF2-40B4-BE49-F238E27FC236}">
                <a16:creationId xmlns:a16="http://schemas.microsoft.com/office/drawing/2014/main" id="{9C0FB7E5-AB24-D229-A1D1-222A19416BFD}"/>
              </a:ext>
            </a:extLst>
          </p:cNvPr>
          <p:cNvPicPr>
            <a:picLocks noChangeAspect="1"/>
          </p:cNvPicPr>
          <p:nvPr userDrawn="1"/>
        </p:nvPicPr>
        <p:blipFill>
          <a:blip r:embed="rId2"/>
          <a:stretch>
            <a:fillRect/>
          </a:stretch>
        </p:blipFill>
        <p:spPr>
          <a:xfrm>
            <a:off x="4701397" y="2210111"/>
            <a:ext cx="2481590" cy="1615004"/>
          </a:xfrm>
          <a:prstGeom prst="rect">
            <a:avLst/>
          </a:prstGeom>
        </p:spPr>
      </p:pic>
    </p:spTree>
    <p:extLst>
      <p:ext uri="{BB962C8B-B14F-4D97-AF65-F5344CB8AC3E}">
        <p14:creationId xmlns:p14="http://schemas.microsoft.com/office/powerpoint/2010/main" val="20930477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ita con pie">
    <p:bg>
      <p:bgPr>
        <a:solidFill>
          <a:schemeClr val="bg1"/>
        </a:solidFill>
        <a:effectLst/>
      </p:bgPr>
    </p:bg>
    <p:spTree>
      <p:nvGrpSpPr>
        <p:cNvPr id="1" name=""/>
        <p:cNvGrpSpPr/>
        <p:nvPr/>
      </p:nvGrpSpPr>
      <p:grpSpPr>
        <a:xfrm>
          <a:off x="0" y="0"/>
          <a:ext cx="0" cy="0"/>
          <a:chOff x="0" y="0"/>
          <a:chExt cx="0" cy="0"/>
        </a:xfrm>
      </p:grpSpPr>
      <p:sp>
        <p:nvSpPr>
          <p:cNvPr id="67" name="Marcador de número de diapositiva 1"/>
          <p:cNvSpPr>
            <a:spLocks noGrp="1"/>
          </p:cNvSpPr>
          <p:nvPr>
            <p:ph type="sldNum" sz="quarter" idx="4294967295"/>
          </p:nvPr>
        </p:nvSpPr>
        <p:spPr>
          <a:xfrm>
            <a:off x="5029200" y="6492875"/>
            <a:ext cx="2133600" cy="365125"/>
          </a:xfrm>
          <a:prstGeom prst="rect">
            <a:avLst/>
          </a:prstGeom>
        </p:spPr>
        <p:txBody>
          <a:bodyPr/>
          <a:lstStyle>
            <a:lvl1pPr algn="ctr">
              <a:defRPr>
                <a:latin typeface="Calibri" panose="020F0502020204030204" pitchFamily="34" charset="0"/>
                <a:cs typeface="Calibri" panose="020F0502020204030204" pitchFamily="34" charset="0"/>
              </a:defRPr>
            </a:lvl1pPr>
          </a:lstStyle>
          <a:p>
            <a:fld id="{38CE73F2-A997-49DF-B273-392B70053BC5}" type="slidenum">
              <a:rPr lang="es-ES" smtClean="0"/>
              <a:pPr/>
              <a:t>‹Nº›</a:t>
            </a:fld>
            <a:endParaRPr lang="es-ES"/>
          </a:p>
        </p:txBody>
      </p:sp>
      <p:sp>
        <p:nvSpPr>
          <p:cNvPr id="73" name="Freeform 7"/>
          <p:cNvSpPr>
            <a:spLocks noChangeAspect="1" noEditPoints="1"/>
          </p:cNvSpPr>
          <p:nvPr userDrawn="1"/>
        </p:nvSpPr>
        <p:spPr bwMode="auto">
          <a:xfrm rot="10800000">
            <a:off x="8129901" y="2883976"/>
            <a:ext cx="2437625" cy="2011525"/>
          </a:xfrm>
          <a:custGeom>
            <a:avLst/>
            <a:gdLst>
              <a:gd name="T0" fmla="*/ 45 w 234"/>
              <a:gd name="T1" fmla="*/ 153 h 153"/>
              <a:gd name="T2" fmla="*/ 13 w 234"/>
              <a:gd name="T3" fmla="*/ 140 h 153"/>
              <a:gd name="T4" fmla="*/ 0 w 234"/>
              <a:gd name="T5" fmla="*/ 106 h 153"/>
              <a:gd name="T6" fmla="*/ 40 w 234"/>
              <a:gd name="T7" fmla="*/ 34 h 153"/>
              <a:gd name="T8" fmla="*/ 92 w 234"/>
              <a:gd name="T9" fmla="*/ 0 h 153"/>
              <a:gd name="T10" fmla="*/ 99 w 234"/>
              <a:gd name="T11" fmla="*/ 6 h 153"/>
              <a:gd name="T12" fmla="*/ 72 w 234"/>
              <a:gd name="T13" fmla="*/ 32 h 153"/>
              <a:gd name="T14" fmla="*/ 42 w 234"/>
              <a:gd name="T15" fmla="*/ 75 h 153"/>
              <a:gd name="T16" fmla="*/ 60 w 234"/>
              <a:gd name="T17" fmla="*/ 94 h 153"/>
              <a:gd name="T18" fmla="*/ 80 w 234"/>
              <a:gd name="T19" fmla="*/ 122 h 153"/>
              <a:gd name="T20" fmla="*/ 71 w 234"/>
              <a:gd name="T21" fmla="*/ 144 h 153"/>
              <a:gd name="T22" fmla="*/ 45 w 234"/>
              <a:gd name="T23" fmla="*/ 153 h 153"/>
              <a:gd name="T24" fmla="*/ 181 w 234"/>
              <a:gd name="T25" fmla="*/ 153 h 153"/>
              <a:gd name="T26" fmla="*/ 148 w 234"/>
              <a:gd name="T27" fmla="*/ 140 h 153"/>
              <a:gd name="T28" fmla="*/ 135 w 234"/>
              <a:gd name="T29" fmla="*/ 106 h 153"/>
              <a:gd name="T30" fmla="*/ 175 w 234"/>
              <a:gd name="T31" fmla="*/ 34 h 153"/>
              <a:gd name="T32" fmla="*/ 227 w 234"/>
              <a:gd name="T33" fmla="*/ 0 h 153"/>
              <a:gd name="T34" fmla="*/ 234 w 234"/>
              <a:gd name="T35" fmla="*/ 6 h 153"/>
              <a:gd name="T36" fmla="*/ 207 w 234"/>
              <a:gd name="T37" fmla="*/ 32 h 153"/>
              <a:gd name="T38" fmla="*/ 178 w 234"/>
              <a:gd name="T39" fmla="*/ 75 h 153"/>
              <a:gd name="T40" fmla="*/ 195 w 234"/>
              <a:gd name="T41" fmla="*/ 94 h 153"/>
              <a:gd name="T42" fmla="*/ 215 w 234"/>
              <a:gd name="T43" fmla="*/ 122 h 153"/>
              <a:gd name="T44" fmla="*/ 206 w 234"/>
              <a:gd name="T45" fmla="*/ 144 h 153"/>
              <a:gd name="T46" fmla="*/ 181 w 234"/>
              <a:gd name="T47" fmla="*/ 153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4" h="153">
                <a:moveTo>
                  <a:pt x="45" y="153"/>
                </a:moveTo>
                <a:cubicBezTo>
                  <a:pt x="33" y="153"/>
                  <a:pt x="23" y="149"/>
                  <a:pt x="13" y="140"/>
                </a:cubicBezTo>
                <a:cubicBezTo>
                  <a:pt x="4" y="131"/>
                  <a:pt x="0" y="120"/>
                  <a:pt x="0" y="106"/>
                </a:cubicBezTo>
                <a:cubicBezTo>
                  <a:pt x="0" y="81"/>
                  <a:pt x="13" y="57"/>
                  <a:pt x="40" y="34"/>
                </a:cubicBezTo>
                <a:cubicBezTo>
                  <a:pt x="67" y="11"/>
                  <a:pt x="84" y="0"/>
                  <a:pt x="92" y="0"/>
                </a:cubicBezTo>
                <a:cubicBezTo>
                  <a:pt x="97" y="0"/>
                  <a:pt x="99" y="2"/>
                  <a:pt x="99" y="6"/>
                </a:cubicBezTo>
                <a:cubicBezTo>
                  <a:pt x="99" y="9"/>
                  <a:pt x="90" y="17"/>
                  <a:pt x="72" y="32"/>
                </a:cubicBezTo>
                <a:cubicBezTo>
                  <a:pt x="52" y="49"/>
                  <a:pt x="42" y="63"/>
                  <a:pt x="42" y="75"/>
                </a:cubicBezTo>
                <a:cubicBezTo>
                  <a:pt x="42" y="82"/>
                  <a:pt x="48" y="88"/>
                  <a:pt x="60" y="94"/>
                </a:cubicBezTo>
                <a:cubicBezTo>
                  <a:pt x="74" y="100"/>
                  <a:pt x="80" y="110"/>
                  <a:pt x="80" y="122"/>
                </a:cubicBezTo>
                <a:cubicBezTo>
                  <a:pt x="80" y="130"/>
                  <a:pt x="77" y="138"/>
                  <a:pt x="71" y="144"/>
                </a:cubicBezTo>
                <a:cubicBezTo>
                  <a:pt x="64" y="150"/>
                  <a:pt x="56" y="153"/>
                  <a:pt x="45" y="153"/>
                </a:cubicBezTo>
                <a:close/>
                <a:moveTo>
                  <a:pt x="181" y="153"/>
                </a:moveTo>
                <a:cubicBezTo>
                  <a:pt x="168" y="153"/>
                  <a:pt x="157" y="149"/>
                  <a:pt x="148" y="140"/>
                </a:cubicBezTo>
                <a:cubicBezTo>
                  <a:pt x="139" y="131"/>
                  <a:pt x="135" y="120"/>
                  <a:pt x="135" y="106"/>
                </a:cubicBezTo>
                <a:cubicBezTo>
                  <a:pt x="135" y="81"/>
                  <a:pt x="148" y="57"/>
                  <a:pt x="175" y="34"/>
                </a:cubicBezTo>
                <a:cubicBezTo>
                  <a:pt x="202" y="11"/>
                  <a:pt x="219" y="0"/>
                  <a:pt x="227" y="0"/>
                </a:cubicBezTo>
                <a:cubicBezTo>
                  <a:pt x="232" y="0"/>
                  <a:pt x="234" y="2"/>
                  <a:pt x="234" y="6"/>
                </a:cubicBezTo>
                <a:cubicBezTo>
                  <a:pt x="234" y="9"/>
                  <a:pt x="225" y="17"/>
                  <a:pt x="207" y="32"/>
                </a:cubicBezTo>
                <a:cubicBezTo>
                  <a:pt x="187" y="49"/>
                  <a:pt x="178" y="63"/>
                  <a:pt x="178" y="75"/>
                </a:cubicBezTo>
                <a:cubicBezTo>
                  <a:pt x="178" y="82"/>
                  <a:pt x="183" y="88"/>
                  <a:pt x="195" y="94"/>
                </a:cubicBezTo>
                <a:cubicBezTo>
                  <a:pt x="208" y="100"/>
                  <a:pt x="215" y="110"/>
                  <a:pt x="215" y="122"/>
                </a:cubicBezTo>
                <a:cubicBezTo>
                  <a:pt x="215" y="130"/>
                  <a:pt x="212" y="138"/>
                  <a:pt x="206" y="144"/>
                </a:cubicBezTo>
                <a:cubicBezTo>
                  <a:pt x="199" y="150"/>
                  <a:pt x="191" y="153"/>
                  <a:pt x="181" y="153"/>
                </a:cubicBez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s-ES">
              <a:latin typeface="Calibri" panose="020F0502020204030204" pitchFamily="34" charset="0"/>
              <a:cs typeface="Calibri" panose="020F0502020204030204" pitchFamily="34" charset="0"/>
            </a:endParaRPr>
          </a:p>
        </p:txBody>
      </p:sp>
      <p:sp>
        <p:nvSpPr>
          <p:cNvPr id="74" name="Freeform 7"/>
          <p:cNvSpPr>
            <a:spLocks noChangeAspect="1" noEditPoints="1"/>
          </p:cNvSpPr>
          <p:nvPr userDrawn="1"/>
        </p:nvSpPr>
        <p:spPr bwMode="auto">
          <a:xfrm>
            <a:off x="1367459" y="561053"/>
            <a:ext cx="2437625" cy="2011525"/>
          </a:xfrm>
          <a:custGeom>
            <a:avLst/>
            <a:gdLst>
              <a:gd name="T0" fmla="*/ 45 w 234"/>
              <a:gd name="T1" fmla="*/ 153 h 153"/>
              <a:gd name="T2" fmla="*/ 13 w 234"/>
              <a:gd name="T3" fmla="*/ 140 h 153"/>
              <a:gd name="T4" fmla="*/ 0 w 234"/>
              <a:gd name="T5" fmla="*/ 106 h 153"/>
              <a:gd name="T6" fmla="*/ 40 w 234"/>
              <a:gd name="T7" fmla="*/ 34 h 153"/>
              <a:gd name="T8" fmla="*/ 92 w 234"/>
              <a:gd name="T9" fmla="*/ 0 h 153"/>
              <a:gd name="T10" fmla="*/ 99 w 234"/>
              <a:gd name="T11" fmla="*/ 6 h 153"/>
              <a:gd name="T12" fmla="*/ 72 w 234"/>
              <a:gd name="T13" fmla="*/ 32 h 153"/>
              <a:gd name="T14" fmla="*/ 42 w 234"/>
              <a:gd name="T15" fmla="*/ 75 h 153"/>
              <a:gd name="T16" fmla="*/ 60 w 234"/>
              <a:gd name="T17" fmla="*/ 94 h 153"/>
              <a:gd name="T18" fmla="*/ 80 w 234"/>
              <a:gd name="T19" fmla="*/ 122 h 153"/>
              <a:gd name="T20" fmla="*/ 71 w 234"/>
              <a:gd name="T21" fmla="*/ 144 h 153"/>
              <a:gd name="T22" fmla="*/ 45 w 234"/>
              <a:gd name="T23" fmla="*/ 153 h 153"/>
              <a:gd name="T24" fmla="*/ 181 w 234"/>
              <a:gd name="T25" fmla="*/ 153 h 153"/>
              <a:gd name="T26" fmla="*/ 148 w 234"/>
              <a:gd name="T27" fmla="*/ 140 h 153"/>
              <a:gd name="T28" fmla="*/ 135 w 234"/>
              <a:gd name="T29" fmla="*/ 106 h 153"/>
              <a:gd name="T30" fmla="*/ 175 w 234"/>
              <a:gd name="T31" fmla="*/ 34 h 153"/>
              <a:gd name="T32" fmla="*/ 227 w 234"/>
              <a:gd name="T33" fmla="*/ 0 h 153"/>
              <a:gd name="T34" fmla="*/ 234 w 234"/>
              <a:gd name="T35" fmla="*/ 6 h 153"/>
              <a:gd name="T36" fmla="*/ 207 w 234"/>
              <a:gd name="T37" fmla="*/ 32 h 153"/>
              <a:gd name="T38" fmla="*/ 178 w 234"/>
              <a:gd name="T39" fmla="*/ 75 h 153"/>
              <a:gd name="T40" fmla="*/ 195 w 234"/>
              <a:gd name="T41" fmla="*/ 94 h 153"/>
              <a:gd name="T42" fmla="*/ 215 w 234"/>
              <a:gd name="T43" fmla="*/ 122 h 153"/>
              <a:gd name="T44" fmla="*/ 206 w 234"/>
              <a:gd name="T45" fmla="*/ 144 h 153"/>
              <a:gd name="T46" fmla="*/ 181 w 234"/>
              <a:gd name="T47" fmla="*/ 153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4" h="153">
                <a:moveTo>
                  <a:pt x="45" y="153"/>
                </a:moveTo>
                <a:cubicBezTo>
                  <a:pt x="33" y="153"/>
                  <a:pt x="23" y="149"/>
                  <a:pt x="13" y="140"/>
                </a:cubicBezTo>
                <a:cubicBezTo>
                  <a:pt x="4" y="131"/>
                  <a:pt x="0" y="120"/>
                  <a:pt x="0" y="106"/>
                </a:cubicBezTo>
                <a:cubicBezTo>
                  <a:pt x="0" y="81"/>
                  <a:pt x="13" y="57"/>
                  <a:pt x="40" y="34"/>
                </a:cubicBezTo>
                <a:cubicBezTo>
                  <a:pt x="67" y="11"/>
                  <a:pt x="84" y="0"/>
                  <a:pt x="92" y="0"/>
                </a:cubicBezTo>
                <a:cubicBezTo>
                  <a:pt x="97" y="0"/>
                  <a:pt x="99" y="2"/>
                  <a:pt x="99" y="6"/>
                </a:cubicBezTo>
                <a:cubicBezTo>
                  <a:pt x="99" y="9"/>
                  <a:pt x="90" y="17"/>
                  <a:pt x="72" y="32"/>
                </a:cubicBezTo>
                <a:cubicBezTo>
                  <a:pt x="52" y="49"/>
                  <a:pt x="42" y="63"/>
                  <a:pt x="42" y="75"/>
                </a:cubicBezTo>
                <a:cubicBezTo>
                  <a:pt x="42" y="82"/>
                  <a:pt x="48" y="88"/>
                  <a:pt x="60" y="94"/>
                </a:cubicBezTo>
                <a:cubicBezTo>
                  <a:pt x="74" y="100"/>
                  <a:pt x="80" y="110"/>
                  <a:pt x="80" y="122"/>
                </a:cubicBezTo>
                <a:cubicBezTo>
                  <a:pt x="80" y="130"/>
                  <a:pt x="77" y="138"/>
                  <a:pt x="71" y="144"/>
                </a:cubicBezTo>
                <a:cubicBezTo>
                  <a:pt x="64" y="150"/>
                  <a:pt x="56" y="153"/>
                  <a:pt x="45" y="153"/>
                </a:cubicBezTo>
                <a:close/>
                <a:moveTo>
                  <a:pt x="181" y="153"/>
                </a:moveTo>
                <a:cubicBezTo>
                  <a:pt x="168" y="153"/>
                  <a:pt x="157" y="149"/>
                  <a:pt x="148" y="140"/>
                </a:cubicBezTo>
                <a:cubicBezTo>
                  <a:pt x="139" y="131"/>
                  <a:pt x="135" y="120"/>
                  <a:pt x="135" y="106"/>
                </a:cubicBezTo>
                <a:cubicBezTo>
                  <a:pt x="135" y="81"/>
                  <a:pt x="148" y="57"/>
                  <a:pt x="175" y="34"/>
                </a:cubicBezTo>
                <a:cubicBezTo>
                  <a:pt x="202" y="11"/>
                  <a:pt x="219" y="0"/>
                  <a:pt x="227" y="0"/>
                </a:cubicBezTo>
                <a:cubicBezTo>
                  <a:pt x="232" y="0"/>
                  <a:pt x="234" y="2"/>
                  <a:pt x="234" y="6"/>
                </a:cubicBezTo>
                <a:cubicBezTo>
                  <a:pt x="234" y="9"/>
                  <a:pt x="225" y="17"/>
                  <a:pt x="207" y="32"/>
                </a:cubicBezTo>
                <a:cubicBezTo>
                  <a:pt x="187" y="49"/>
                  <a:pt x="178" y="63"/>
                  <a:pt x="178" y="75"/>
                </a:cubicBezTo>
                <a:cubicBezTo>
                  <a:pt x="178" y="82"/>
                  <a:pt x="183" y="88"/>
                  <a:pt x="195" y="94"/>
                </a:cubicBezTo>
                <a:cubicBezTo>
                  <a:pt x="208" y="100"/>
                  <a:pt x="215" y="110"/>
                  <a:pt x="215" y="122"/>
                </a:cubicBezTo>
                <a:cubicBezTo>
                  <a:pt x="215" y="130"/>
                  <a:pt x="212" y="138"/>
                  <a:pt x="206" y="144"/>
                </a:cubicBezTo>
                <a:cubicBezTo>
                  <a:pt x="199" y="150"/>
                  <a:pt x="191" y="153"/>
                  <a:pt x="181" y="153"/>
                </a:cubicBez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s-ES">
              <a:latin typeface="Calibri" panose="020F0502020204030204" pitchFamily="34" charset="0"/>
              <a:cs typeface="Calibri" panose="020F0502020204030204" pitchFamily="34" charset="0"/>
            </a:endParaRPr>
          </a:p>
        </p:txBody>
      </p:sp>
      <p:sp>
        <p:nvSpPr>
          <p:cNvPr id="75" name="Título 1"/>
          <p:cNvSpPr>
            <a:spLocks noGrp="1"/>
          </p:cNvSpPr>
          <p:nvPr>
            <p:ph type="title" hasCustomPrompt="1"/>
          </p:nvPr>
        </p:nvSpPr>
        <p:spPr>
          <a:xfrm>
            <a:off x="2236573" y="263127"/>
            <a:ext cx="8460138" cy="857745"/>
          </a:xfrm>
        </p:spPr>
        <p:txBody>
          <a:bodyPr/>
          <a:lstStyle>
            <a:lvl1pPr>
              <a:defRPr>
                <a:latin typeface="Calibri" panose="020F0502020204030204" pitchFamily="34" charset="0"/>
                <a:cs typeface="Calibri" panose="020F0502020204030204" pitchFamily="34" charset="0"/>
              </a:defRPr>
            </a:lvl1pPr>
          </a:lstStyle>
          <a:p>
            <a:r>
              <a:rPr lang="es-ES"/>
              <a:t>Título de la cita</a:t>
            </a:r>
          </a:p>
        </p:txBody>
      </p:sp>
      <p:sp>
        <p:nvSpPr>
          <p:cNvPr id="78" name="Marcador de contenido 2"/>
          <p:cNvSpPr>
            <a:spLocks noGrp="1"/>
          </p:cNvSpPr>
          <p:nvPr>
            <p:ph idx="1" hasCustomPrompt="1"/>
          </p:nvPr>
        </p:nvSpPr>
        <p:spPr>
          <a:xfrm>
            <a:off x="-1" y="1418797"/>
            <a:ext cx="12192001" cy="3189297"/>
          </a:xfrm>
          <a:noFill/>
        </p:spPr>
        <p:txBody>
          <a:bodyPr wrap="square" rtlCol="0" anchor="ctr" anchorCtr="0">
            <a:noAutofit/>
          </a:bodyPr>
          <a:lstStyle>
            <a:lvl1pPr marL="0" indent="0">
              <a:buNone/>
              <a:defRPr lang="es-ES_tradnl" sz="1800" i="1" dirty="0">
                <a:latin typeface="Calibri" panose="020F0502020204030204" pitchFamily="34" charset="0"/>
                <a:cs typeface="Calibri" panose="020F0502020204030204" pitchFamily="34" charset="0"/>
              </a:defRPr>
            </a:lvl1pPr>
          </a:lstStyle>
          <a:p>
            <a:pPr marL="0" lvl="0" algn="ctr">
              <a:lnSpc>
                <a:spcPct val="150000"/>
              </a:lnSpc>
            </a:pPr>
            <a:r>
              <a:rPr lang="es-ES_tradnl"/>
              <a:t>“haga </a:t>
            </a:r>
            <a:r>
              <a:rPr lang="es-ES_tradnl" err="1"/>
              <a:t>click</a:t>
            </a:r>
            <a:r>
              <a:rPr lang="es-ES_tradnl"/>
              <a:t> aquí para insertar el texto de la cita"</a:t>
            </a:r>
          </a:p>
        </p:txBody>
      </p:sp>
      <p:sp>
        <p:nvSpPr>
          <p:cNvPr id="79" name="Marcador de contenido 2"/>
          <p:cNvSpPr>
            <a:spLocks noGrp="1"/>
          </p:cNvSpPr>
          <p:nvPr>
            <p:ph idx="13" hasCustomPrompt="1"/>
          </p:nvPr>
        </p:nvSpPr>
        <p:spPr>
          <a:xfrm>
            <a:off x="1319025" y="4776539"/>
            <a:ext cx="9565104" cy="342839"/>
          </a:xfrm>
          <a:noFill/>
        </p:spPr>
        <p:txBody>
          <a:bodyPr wrap="square" rtlCol="0" anchor="ctr" anchorCtr="0">
            <a:noAutofit/>
          </a:bodyPr>
          <a:lstStyle>
            <a:lvl1pPr marL="0" indent="0">
              <a:buNone/>
              <a:defRPr lang="es-ES_tradnl" sz="1200" b="1" dirty="0">
                <a:solidFill>
                  <a:schemeClr val="tx1">
                    <a:lumMod val="65000"/>
                    <a:lumOff val="35000"/>
                  </a:schemeClr>
                </a:solidFill>
                <a:latin typeface="Calibri" panose="020F0502020204030204" pitchFamily="34" charset="0"/>
                <a:cs typeface="Calibri" panose="020F0502020204030204" pitchFamily="34" charset="0"/>
              </a:defRPr>
            </a:lvl1pPr>
          </a:lstStyle>
          <a:p>
            <a:pPr marL="0" lvl="0" algn="r">
              <a:lnSpc>
                <a:spcPct val="150000"/>
              </a:lnSpc>
            </a:pPr>
            <a:r>
              <a:rPr lang="es-ES_tradnl"/>
              <a:t>haga </a:t>
            </a:r>
            <a:r>
              <a:rPr lang="es-ES_tradnl" err="1"/>
              <a:t>click</a:t>
            </a:r>
            <a:r>
              <a:rPr lang="es-ES_tradnl"/>
              <a:t> aquí para indicar el autor</a:t>
            </a:r>
          </a:p>
        </p:txBody>
      </p:sp>
      <p:sp>
        <p:nvSpPr>
          <p:cNvPr id="68" name="Marcador de contenido 2"/>
          <p:cNvSpPr>
            <a:spLocks noGrp="1"/>
          </p:cNvSpPr>
          <p:nvPr>
            <p:ph idx="14" hasCustomPrompt="1"/>
          </p:nvPr>
        </p:nvSpPr>
        <p:spPr>
          <a:xfrm>
            <a:off x="1319025" y="5071735"/>
            <a:ext cx="9565104" cy="774571"/>
          </a:xfrm>
          <a:noFill/>
        </p:spPr>
        <p:txBody>
          <a:bodyPr wrap="square" rtlCol="0">
            <a:noAutofit/>
          </a:bodyPr>
          <a:lstStyle>
            <a:lvl1pPr marL="0" indent="0" algn="r">
              <a:buNone/>
              <a:defRPr lang="es-ES_tradnl" sz="1100" b="0" dirty="0">
                <a:solidFill>
                  <a:schemeClr val="tx1">
                    <a:lumMod val="65000"/>
                    <a:lumOff val="35000"/>
                  </a:schemeClr>
                </a:solidFill>
                <a:latin typeface="Calibri" panose="020F0502020204030204" pitchFamily="34" charset="0"/>
                <a:cs typeface="Calibri" panose="020F0502020204030204" pitchFamily="34" charset="0"/>
              </a:defRPr>
            </a:lvl1pPr>
          </a:lstStyle>
          <a:p>
            <a:pPr marL="0" lvl="0" algn="r">
              <a:lnSpc>
                <a:spcPct val="150000"/>
              </a:lnSpc>
            </a:pPr>
            <a:r>
              <a:rPr lang="es-ES_tradnl"/>
              <a:t>Fuente de la cita</a:t>
            </a:r>
          </a:p>
        </p:txBody>
      </p:sp>
      <p:pic>
        <p:nvPicPr>
          <p:cNvPr id="2" name="Imagen 1" descr="Texto&#10;&#10;Descripción generada automáticamente">
            <a:extLst>
              <a:ext uri="{FF2B5EF4-FFF2-40B4-BE49-F238E27FC236}">
                <a16:creationId xmlns:a16="http://schemas.microsoft.com/office/drawing/2014/main" id="{B6A6D669-D162-90C2-ED88-7FBE777F24D4}"/>
              </a:ext>
            </a:extLst>
          </p:cNvPr>
          <p:cNvPicPr>
            <a:picLocks noChangeAspect="1"/>
          </p:cNvPicPr>
          <p:nvPr userDrawn="1"/>
        </p:nvPicPr>
        <p:blipFill>
          <a:blip r:embed="rId2"/>
          <a:stretch>
            <a:fillRect/>
          </a:stretch>
        </p:blipFill>
        <p:spPr>
          <a:xfrm>
            <a:off x="10955547" y="6022115"/>
            <a:ext cx="1150189" cy="748536"/>
          </a:xfrm>
          <a:prstGeom prst="rect">
            <a:avLst/>
          </a:prstGeom>
        </p:spPr>
      </p:pic>
    </p:spTree>
    <p:extLst>
      <p:ext uri="{BB962C8B-B14F-4D97-AF65-F5344CB8AC3E}">
        <p14:creationId xmlns:p14="http://schemas.microsoft.com/office/powerpoint/2010/main" val="1133769319"/>
      </p:ext>
    </p:extLst>
  </p:cSld>
  <p:clrMapOvr>
    <a:masterClrMapping/>
  </p:clrMapOvr>
  <p:extLst>
    <p:ext uri="{DCECCB84-F9BA-43D5-87BE-67443E8EF086}">
      <p15:sldGuideLst xmlns:p15="http://schemas.microsoft.com/office/powerpoint/2012/main">
        <p15:guide id="1" pos="3863">
          <p15:clr>
            <a:srgbClr val="FBAE40"/>
          </p15:clr>
        </p15:guide>
        <p15:guide id="2" pos="3953">
          <p15:clr>
            <a:srgbClr val="FBAE40"/>
          </p15:clr>
        </p15:guide>
        <p15:guide id="3" pos="3749">
          <p15:clr>
            <a:srgbClr val="FBAE40"/>
          </p15:clr>
        </p15:guide>
        <p15:guide id="4" pos="1776">
          <p15:clr>
            <a:srgbClr val="FBAE40"/>
          </p15:clr>
        </p15:guide>
        <p15:guide id="5" pos="2026">
          <p15:clr>
            <a:srgbClr val="FBAE40"/>
          </p15:clr>
        </p15:guide>
        <p15:guide id="6" pos="2366">
          <p15:clr>
            <a:srgbClr val="FBAE40"/>
          </p15:clr>
        </p15:guide>
        <p15:guide id="7" pos="4974">
          <p15:clr>
            <a:srgbClr val="FBAE40"/>
          </p15:clr>
        </p15:guide>
        <p15:guide id="8" pos="5314">
          <p15:clr>
            <a:srgbClr val="FBAE40"/>
          </p15:clr>
        </p15:guide>
        <p15:guide id="9" pos="5654">
          <p15:clr>
            <a:srgbClr val="FBAE40"/>
          </p15:clr>
        </p15:guide>
        <p15:guide id="10" pos="5881">
          <p15:clr>
            <a:srgbClr val="FBAE40"/>
          </p15:clr>
        </p15:guide>
        <p15:guide id="11" pos="7582">
          <p15:clr>
            <a:srgbClr val="FBAE40"/>
          </p15:clr>
        </p15:guide>
        <p15:guide id="12" pos="75">
          <p15:clr>
            <a:srgbClr val="FBAE40"/>
          </p15:clr>
        </p15:guide>
        <p15:guide id="13" orient="horz" pos="3906">
          <p15:clr>
            <a:srgbClr val="FBAE40"/>
          </p15:clr>
        </p15:guide>
        <p15:guide id="14" orient="horz" pos="2999">
          <p15:clr>
            <a:srgbClr val="FBAE40"/>
          </p15:clr>
        </p15:guide>
        <p15:guide id="15" orient="horz" pos="2886">
          <p15:clr>
            <a:srgbClr val="FBAE40"/>
          </p15:clr>
        </p15:guide>
        <p15:guide id="16" orient="horz" pos="2523">
          <p15:clr>
            <a:srgbClr val="FBAE40"/>
          </p15:clr>
        </p15:guide>
        <p15:guide id="17" orient="horz" pos="2319">
          <p15:clr>
            <a:srgbClr val="FBAE40"/>
          </p15:clr>
        </p15:guide>
        <p15:guide id="18" orient="horz" pos="1979">
          <p15:clr>
            <a:srgbClr val="FBAE40"/>
          </p15:clr>
        </p15:guide>
        <p15:guide id="19" orient="horz" pos="1865">
          <p15:clr>
            <a:srgbClr val="FBAE40"/>
          </p15:clr>
        </p15:guide>
        <p15:guide id="20" orient="horz" pos="981">
          <p15:clr>
            <a:srgbClr val="FBAE40"/>
          </p15:clr>
        </p15:guide>
        <p15:guide id="21" pos="2706">
          <p15:clr>
            <a:srgbClr val="FBAE40"/>
          </p15:clr>
        </p15:guide>
        <p15:guide id="22" orient="horz" pos="3181">
          <p15:clr>
            <a:srgbClr val="FBAE40"/>
          </p15:clr>
        </p15:guide>
        <p15:guide id="23" orient="horz" pos="3271">
          <p15:clr>
            <a:srgbClr val="FBAE40"/>
          </p15:clr>
        </p15:guide>
        <p15:guide id="24" orient="horz" pos="1230">
          <p15:clr>
            <a:srgbClr val="FBAE40"/>
          </p15:clr>
        </p15:guide>
        <p15:guide id="25" orient="horz" pos="1661">
          <p15:clr>
            <a:srgbClr val="FBAE40"/>
          </p15:clr>
        </p15:guide>
        <p15:guide id="26" orient="horz" pos="2251">
          <p15:clr>
            <a:srgbClr val="FBAE40"/>
          </p15:clr>
        </p15:guide>
        <p15:guide id="27" orient="horz" pos="2818">
          <p15:clr>
            <a:srgbClr val="FBAE40"/>
          </p15:clr>
        </p15:guide>
        <p15:guide id="28" orient="horz" pos="3543">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u="none">
                <a:latin typeface="Calibri" panose="020F0502020204030204" pitchFamily="34" charset="0"/>
                <a:cs typeface="Calibri" panose="020F0502020204030204" pitchFamily="34" charset="0"/>
              </a:defRPr>
            </a:lvl1pPr>
          </a:lstStyle>
          <a:p>
            <a:r>
              <a:rPr lang="es-ES"/>
              <a:t>Haga clic para modificar el estilo de título del patrón</a:t>
            </a:r>
            <a:endParaRPr lang="es-ES_tradnl"/>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u="none">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ES_tradnl"/>
          </a:p>
        </p:txBody>
      </p:sp>
      <p:sp>
        <p:nvSpPr>
          <p:cNvPr id="4" name="Marcador de fecha 3"/>
          <p:cNvSpPr>
            <a:spLocks noGrp="1"/>
          </p:cNvSpPr>
          <p:nvPr>
            <p:ph type="dt" sz="half" idx="10"/>
          </p:nvPr>
        </p:nvSpPr>
        <p:spPr/>
        <p:txBody>
          <a:bodyPr/>
          <a:lstStyle>
            <a:lvl1pPr>
              <a:defRPr u="none">
                <a:latin typeface="Calibri" panose="020F0502020204030204" pitchFamily="34" charset="0"/>
                <a:cs typeface="Calibri" panose="020F0502020204030204" pitchFamily="34" charset="0"/>
              </a:defRPr>
            </a:lvl1pPr>
          </a:lstStyle>
          <a:p>
            <a:endParaRPr lang="es-ES_tradnl"/>
          </a:p>
        </p:txBody>
      </p:sp>
      <p:sp>
        <p:nvSpPr>
          <p:cNvPr id="5" name="Marcador de pie de página 4"/>
          <p:cNvSpPr>
            <a:spLocks noGrp="1"/>
          </p:cNvSpPr>
          <p:nvPr>
            <p:ph type="ftr" sz="quarter" idx="11"/>
          </p:nvPr>
        </p:nvSpPr>
        <p:spPr/>
        <p:txBody>
          <a:bodyPr/>
          <a:lstStyle>
            <a:lvl1pPr>
              <a:defRPr u="none">
                <a:latin typeface="Calibri" panose="020F0502020204030204" pitchFamily="34" charset="0"/>
                <a:cs typeface="Calibri" panose="020F0502020204030204" pitchFamily="34" charset="0"/>
              </a:defRPr>
            </a:lvl1pPr>
          </a:lstStyle>
          <a:p>
            <a:endParaRPr lang="es-ES_tradnl"/>
          </a:p>
        </p:txBody>
      </p:sp>
      <p:sp>
        <p:nvSpPr>
          <p:cNvPr id="6" name="Marcador de número de diapositiva 5"/>
          <p:cNvSpPr>
            <a:spLocks noGrp="1"/>
          </p:cNvSpPr>
          <p:nvPr>
            <p:ph type="sldNum" sz="quarter" idx="12"/>
          </p:nvPr>
        </p:nvSpPr>
        <p:spPr/>
        <p:txBody>
          <a:bodyPr/>
          <a:lstStyle>
            <a:lvl1pPr>
              <a:defRPr u="none">
                <a:latin typeface="Calibri" panose="020F0502020204030204" pitchFamily="34" charset="0"/>
                <a:cs typeface="Calibri" panose="020F0502020204030204" pitchFamily="34" charset="0"/>
              </a:defRPr>
            </a:lvl1pPr>
          </a:lstStyle>
          <a:p>
            <a:fld id="{04436B3E-C0D4-5746-B5A6-C638CB34716F}" type="slidenum">
              <a:rPr lang="es-ES_tradnl" smtClean="0"/>
              <a:pPr/>
              <a:t>‹Nº›</a:t>
            </a:fld>
            <a:endParaRPr lang="es-ES_tradnl"/>
          </a:p>
        </p:txBody>
      </p:sp>
    </p:spTree>
    <p:extLst>
      <p:ext uri="{BB962C8B-B14F-4D97-AF65-F5344CB8AC3E}">
        <p14:creationId xmlns:p14="http://schemas.microsoft.com/office/powerpoint/2010/main" val="10311499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Presentación proyecto">
    <p:bg>
      <p:bgPr>
        <a:solidFill>
          <a:schemeClr val="tx1"/>
        </a:solidFill>
        <a:effectLst/>
      </p:bgPr>
    </p:bg>
    <p:spTree>
      <p:nvGrpSpPr>
        <p:cNvPr id="1" name=""/>
        <p:cNvGrpSpPr/>
        <p:nvPr/>
      </p:nvGrpSpPr>
      <p:grpSpPr>
        <a:xfrm>
          <a:off x="0" y="0"/>
          <a:ext cx="0" cy="0"/>
          <a:chOff x="0" y="0"/>
          <a:chExt cx="0" cy="0"/>
        </a:xfrm>
      </p:grpSpPr>
      <p:sp>
        <p:nvSpPr>
          <p:cNvPr id="100" name="Marcador de contenido 2"/>
          <p:cNvSpPr>
            <a:spLocks noGrp="1"/>
          </p:cNvSpPr>
          <p:nvPr>
            <p:ph sz="half" idx="1" hasCustomPrompt="1"/>
          </p:nvPr>
        </p:nvSpPr>
        <p:spPr>
          <a:xfrm>
            <a:off x="4242512" y="5302589"/>
            <a:ext cx="3556282" cy="417460"/>
          </a:xfrm>
        </p:spPr>
        <p:txBody>
          <a:bodyPr anchor="ctr" anchorCtr="0">
            <a:normAutofit/>
          </a:bodyPr>
          <a:lstStyle>
            <a:lvl1pPr marL="0" indent="0" algn="ctr">
              <a:buNone/>
              <a:defRPr sz="1800" b="1" u="none">
                <a:solidFill>
                  <a:schemeClr val="bg1"/>
                </a:solidFill>
                <a:latin typeface="Calibri" panose="020F0502020204030204" pitchFamily="34" charset="0"/>
                <a:cs typeface="Calibri" panose="020F0502020204030204" pitchFamily="34" charset="0"/>
              </a:defRPr>
            </a:lvl1pPr>
            <a:lvl2pPr marL="457200" indent="0">
              <a:buNone/>
              <a:defRPr>
                <a:latin typeface="Raleway" panose="020B0503030101060003" pitchFamily="34" charset="0"/>
              </a:defRPr>
            </a:lvl2pPr>
            <a:lvl3pPr marL="914400" indent="0">
              <a:buNone/>
              <a:defRPr>
                <a:latin typeface="Raleway" panose="020B0503030101060003" pitchFamily="34" charset="0"/>
              </a:defRPr>
            </a:lvl3pPr>
            <a:lvl4pPr marL="1371600" indent="0">
              <a:buNone/>
              <a:defRPr>
                <a:latin typeface="Raleway" panose="020B0503030101060003" pitchFamily="34" charset="0"/>
              </a:defRPr>
            </a:lvl4pPr>
            <a:lvl5pPr marL="1828800" indent="0">
              <a:buNone/>
              <a:defRPr>
                <a:latin typeface="Raleway" panose="020B0503030101060003" pitchFamily="34" charset="0"/>
              </a:defRPr>
            </a:lvl5pPr>
          </a:lstStyle>
          <a:p>
            <a:pPr lvl="0"/>
            <a:r>
              <a:rPr lang="es-ES"/>
              <a:t>email@valencia.es</a:t>
            </a:r>
            <a:endParaRPr lang="es-ES_tradnl"/>
          </a:p>
        </p:txBody>
      </p:sp>
      <p:sp>
        <p:nvSpPr>
          <p:cNvPr id="101" name="Marcador de contenido 2"/>
          <p:cNvSpPr>
            <a:spLocks noGrp="1"/>
          </p:cNvSpPr>
          <p:nvPr>
            <p:ph sz="half" idx="10" hasCustomPrompt="1"/>
          </p:nvPr>
        </p:nvSpPr>
        <p:spPr>
          <a:xfrm>
            <a:off x="4242512" y="1361613"/>
            <a:ext cx="3556282" cy="2242249"/>
          </a:xfrm>
        </p:spPr>
        <p:txBody>
          <a:bodyPr anchor="ctr" anchorCtr="0">
            <a:normAutofit/>
          </a:bodyPr>
          <a:lstStyle>
            <a:lvl1pPr marL="0" indent="0" algn="ctr">
              <a:buNone/>
              <a:defRPr sz="4000" b="1" u="none" baseline="0">
                <a:solidFill>
                  <a:schemeClr val="bg1"/>
                </a:solidFill>
                <a:latin typeface="Calibri" panose="020F0502020204030204" pitchFamily="34" charset="0"/>
                <a:cs typeface="Calibri" panose="020F0502020204030204" pitchFamily="34" charset="0"/>
              </a:defRPr>
            </a:lvl1pPr>
            <a:lvl2pPr marL="457200" indent="0">
              <a:buNone/>
              <a:defRPr>
                <a:latin typeface="Raleway" panose="020B0503030101060003" pitchFamily="34" charset="0"/>
              </a:defRPr>
            </a:lvl2pPr>
            <a:lvl3pPr marL="914400" indent="0">
              <a:buNone/>
              <a:defRPr>
                <a:latin typeface="Raleway" panose="020B0503030101060003" pitchFamily="34" charset="0"/>
              </a:defRPr>
            </a:lvl3pPr>
            <a:lvl4pPr marL="1371600" indent="0">
              <a:buNone/>
              <a:defRPr>
                <a:latin typeface="Raleway" panose="020B0503030101060003" pitchFamily="34" charset="0"/>
              </a:defRPr>
            </a:lvl4pPr>
            <a:lvl5pPr marL="1828800" indent="0">
              <a:buNone/>
              <a:defRPr>
                <a:latin typeface="Raleway" panose="020B0503030101060003" pitchFamily="34" charset="0"/>
              </a:defRPr>
            </a:lvl5pPr>
          </a:lstStyle>
          <a:p>
            <a:pPr lvl="0"/>
            <a:r>
              <a:rPr lang="es-ES"/>
              <a:t>Título de la ponencia</a:t>
            </a:r>
            <a:endParaRPr lang="es-ES_tradnl"/>
          </a:p>
        </p:txBody>
      </p:sp>
      <p:sp>
        <p:nvSpPr>
          <p:cNvPr id="103" name="Marcador de contenido 2"/>
          <p:cNvSpPr>
            <a:spLocks noGrp="1"/>
          </p:cNvSpPr>
          <p:nvPr>
            <p:ph sz="half" idx="12" hasCustomPrompt="1"/>
          </p:nvPr>
        </p:nvSpPr>
        <p:spPr>
          <a:xfrm>
            <a:off x="4242512" y="4859457"/>
            <a:ext cx="3556282" cy="436809"/>
          </a:xfrm>
        </p:spPr>
        <p:txBody>
          <a:bodyPr>
            <a:normAutofit/>
          </a:bodyPr>
          <a:lstStyle>
            <a:lvl1pPr marL="0" indent="0" algn="ctr">
              <a:buNone/>
              <a:defRPr sz="2400" b="1" u="none">
                <a:solidFill>
                  <a:schemeClr val="bg1"/>
                </a:solidFill>
                <a:latin typeface="Calibri" panose="020F0502020204030204" pitchFamily="34" charset="0"/>
                <a:cs typeface="Calibri" panose="020F0502020204030204" pitchFamily="34" charset="0"/>
              </a:defRPr>
            </a:lvl1pPr>
            <a:lvl2pPr marL="457200" indent="0">
              <a:buNone/>
              <a:defRPr>
                <a:latin typeface="Raleway" panose="020B0503030101060003" pitchFamily="34" charset="0"/>
              </a:defRPr>
            </a:lvl2pPr>
            <a:lvl3pPr marL="914400" indent="0">
              <a:buNone/>
              <a:defRPr>
                <a:latin typeface="Raleway" panose="020B0503030101060003" pitchFamily="34" charset="0"/>
              </a:defRPr>
            </a:lvl3pPr>
            <a:lvl4pPr marL="1371600" indent="0">
              <a:buNone/>
              <a:defRPr>
                <a:latin typeface="Raleway" panose="020B0503030101060003" pitchFamily="34" charset="0"/>
              </a:defRPr>
            </a:lvl4pPr>
            <a:lvl5pPr marL="1828800" indent="0">
              <a:buNone/>
              <a:defRPr>
                <a:latin typeface="Raleway" panose="020B0503030101060003" pitchFamily="34" charset="0"/>
              </a:defRPr>
            </a:lvl5pPr>
          </a:lstStyle>
          <a:p>
            <a:pPr lvl="0"/>
            <a:r>
              <a:rPr lang="es-ES"/>
              <a:t>Nombre del ponente</a:t>
            </a:r>
            <a:endParaRPr lang="es-ES_tradnl"/>
          </a:p>
        </p:txBody>
      </p:sp>
      <p:sp>
        <p:nvSpPr>
          <p:cNvPr id="104" name="Marcador de contenido 2"/>
          <p:cNvSpPr>
            <a:spLocks noGrp="1"/>
          </p:cNvSpPr>
          <p:nvPr>
            <p:ph sz="half" idx="13" hasCustomPrompt="1"/>
          </p:nvPr>
        </p:nvSpPr>
        <p:spPr>
          <a:xfrm>
            <a:off x="4242512" y="3605500"/>
            <a:ext cx="3556282" cy="331031"/>
          </a:xfrm>
        </p:spPr>
        <p:txBody>
          <a:bodyPr anchor="ctr" anchorCtr="0">
            <a:normAutofit/>
          </a:bodyPr>
          <a:lstStyle>
            <a:lvl1pPr marL="0" indent="0" algn="ctr">
              <a:buNone/>
              <a:defRPr sz="1800" b="1" i="1" u="none">
                <a:solidFill>
                  <a:schemeClr val="bg1"/>
                </a:solidFill>
                <a:latin typeface="Calibri" panose="020F0502020204030204" pitchFamily="34" charset="0"/>
                <a:cs typeface="Calibri" panose="020F0502020204030204" pitchFamily="34" charset="0"/>
              </a:defRPr>
            </a:lvl1pPr>
            <a:lvl2pPr marL="457200" indent="0">
              <a:buNone/>
              <a:defRPr>
                <a:latin typeface="Raleway" panose="020B0503030101060003" pitchFamily="34" charset="0"/>
              </a:defRPr>
            </a:lvl2pPr>
            <a:lvl3pPr marL="914400" indent="0">
              <a:buNone/>
              <a:defRPr>
                <a:latin typeface="Raleway" panose="020B0503030101060003" pitchFamily="34" charset="0"/>
              </a:defRPr>
            </a:lvl3pPr>
            <a:lvl4pPr marL="1371600" indent="0">
              <a:buNone/>
              <a:defRPr>
                <a:latin typeface="Raleway" panose="020B0503030101060003" pitchFamily="34" charset="0"/>
              </a:defRPr>
            </a:lvl4pPr>
            <a:lvl5pPr marL="1828800" indent="0">
              <a:buNone/>
              <a:defRPr>
                <a:latin typeface="Raleway" panose="020B0503030101060003" pitchFamily="34" charset="0"/>
              </a:defRPr>
            </a:lvl5pPr>
          </a:lstStyle>
          <a:p>
            <a:pPr lvl="0"/>
            <a:r>
              <a:rPr lang="es-ES"/>
              <a:t>#hashtag</a:t>
            </a:r>
            <a:endParaRPr lang="es-ES_tradnl"/>
          </a:p>
        </p:txBody>
      </p:sp>
      <p:sp>
        <p:nvSpPr>
          <p:cNvPr id="94" name="Marcador de contenido 2">
            <a:extLst>
              <a:ext uri="{FF2B5EF4-FFF2-40B4-BE49-F238E27FC236}">
                <a16:creationId xmlns:a16="http://schemas.microsoft.com/office/drawing/2014/main" id="{1F3440D2-809A-4F18-ACCC-3579EAE1AB04}"/>
              </a:ext>
            </a:extLst>
          </p:cNvPr>
          <p:cNvSpPr>
            <a:spLocks noGrp="1"/>
          </p:cNvSpPr>
          <p:nvPr>
            <p:ph sz="half" idx="14" hasCustomPrompt="1"/>
          </p:nvPr>
        </p:nvSpPr>
        <p:spPr>
          <a:xfrm>
            <a:off x="4242512" y="432232"/>
            <a:ext cx="3556282" cy="286811"/>
          </a:xfrm>
        </p:spPr>
        <p:txBody>
          <a:bodyPr anchor="ctr" anchorCtr="0">
            <a:normAutofit/>
          </a:bodyPr>
          <a:lstStyle>
            <a:lvl1pPr marL="0" indent="0" algn="ctr">
              <a:buNone/>
              <a:defRPr sz="1400" b="1" u="none">
                <a:solidFill>
                  <a:schemeClr val="bg1"/>
                </a:solidFill>
                <a:latin typeface="Calibri" panose="020F0502020204030204" pitchFamily="34" charset="0"/>
                <a:cs typeface="Calibri" panose="020F0502020204030204" pitchFamily="34" charset="0"/>
              </a:defRPr>
            </a:lvl1pPr>
            <a:lvl2pPr marL="457200" indent="0">
              <a:buNone/>
              <a:defRPr>
                <a:latin typeface="Raleway" panose="020B0503030101060003" pitchFamily="34" charset="0"/>
              </a:defRPr>
            </a:lvl2pPr>
            <a:lvl3pPr marL="914400" indent="0">
              <a:buNone/>
              <a:defRPr>
                <a:latin typeface="Raleway" panose="020B0503030101060003" pitchFamily="34" charset="0"/>
              </a:defRPr>
            </a:lvl3pPr>
            <a:lvl4pPr marL="1371600" indent="0">
              <a:buNone/>
              <a:defRPr>
                <a:latin typeface="Raleway" panose="020B0503030101060003" pitchFamily="34" charset="0"/>
              </a:defRPr>
            </a:lvl4pPr>
            <a:lvl5pPr marL="1828800" indent="0">
              <a:buNone/>
              <a:defRPr>
                <a:latin typeface="Raleway" panose="020B0503030101060003" pitchFamily="34" charset="0"/>
              </a:defRPr>
            </a:lvl5pPr>
          </a:lstStyle>
          <a:p>
            <a:pPr lvl="0"/>
            <a:r>
              <a:rPr lang="es-ES"/>
              <a:t>FECHA</a:t>
            </a:r>
            <a:endParaRPr lang="es-ES_tradnl"/>
          </a:p>
        </p:txBody>
      </p:sp>
      <p:pic>
        <p:nvPicPr>
          <p:cNvPr id="93" name="Imagen 92" descr="Texto&#10;&#10;Descripción generada automáticamente">
            <a:extLst>
              <a:ext uri="{FF2B5EF4-FFF2-40B4-BE49-F238E27FC236}">
                <a16:creationId xmlns:a16="http://schemas.microsoft.com/office/drawing/2014/main" id="{92AAF8A4-BFE9-FF6B-33C6-E8A05B620EB1}"/>
              </a:ext>
            </a:extLst>
          </p:cNvPr>
          <p:cNvPicPr>
            <a:picLocks noChangeAspect="1"/>
          </p:cNvPicPr>
          <p:nvPr userDrawn="1"/>
        </p:nvPicPr>
        <p:blipFill>
          <a:blip r:embed="rId2"/>
          <a:stretch>
            <a:fillRect/>
          </a:stretch>
        </p:blipFill>
        <p:spPr>
          <a:xfrm>
            <a:off x="10972800" y="5975792"/>
            <a:ext cx="1117749" cy="727424"/>
          </a:xfrm>
          <a:prstGeom prst="rect">
            <a:avLst/>
          </a:prstGeom>
        </p:spPr>
      </p:pic>
    </p:spTree>
    <p:extLst>
      <p:ext uri="{BB962C8B-B14F-4D97-AF65-F5344CB8AC3E}">
        <p14:creationId xmlns:p14="http://schemas.microsoft.com/office/powerpoint/2010/main" val="27490569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lgn="ctr">
              <a:defRPr b="1">
                <a:latin typeface="Calibri" panose="020F0502020204030204" pitchFamily="34" charset="0"/>
              </a:defRPr>
            </a:lvl1pPr>
          </a:lstStyle>
          <a:p>
            <a:r>
              <a:rPr lang="es-ES"/>
              <a:t>Haga clic para modificar el estilo de título del patrón</a:t>
            </a:r>
            <a:endParaRPr lang="es-ES_tradnl"/>
          </a:p>
        </p:txBody>
      </p:sp>
      <p:sp>
        <p:nvSpPr>
          <p:cNvPr id="3" name="Marcador de contenido 2"/>
          <p:cNvSpPr>
            <a:spLocks noGrp="1"/>
          </p:cNvSpPr>
          <p:nvPr>
            <p:ph idx="1"/>
          </p:nvPr>
        </p:nvSpPr>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Marcador de fecha 3"/>
          <p:cNvSpPr>
            <a:spLocks noGrp="1"/>
          </p:cNvSpPr>
          <p:nvPr>
            <p:ph type="dt" sz="half" idx="10"/>
          </p:nvPr>
        </p:nvSpPr>
        <p:spPr/>
        <p:txBody>
          <a:bodyPr/>
          <a:lstStyle>
            <a:lvl1pPr>
              <a:defRPr>
                <a:latin typeface="Calibri" panose="020F0502020204030204" pitchFamily="34" charset="0"/>
              </a:defRPr>
            </a:lvl1pPr>
          </a:lstStyle>
          <a:p>
            <a:endParaRPr lang="es-ES_tradnl"/>
          </a:p>
        </p:txBody>
      </p:sp>
      <p:sp>
        <p:nvSpPr>
          <p:cNvPr id="5" name="Marcador de pie de página 4"/>
          <p:cNvSpPr>
            <a:spLocks noGrp="1"/>
          </p:cNvSpPr>
          <p:nvPr>
            <p:ph type="ftr" sz="quarter" idx="11"/>
          </p:nvPr>
        </p:nvSpPr>
        <p:spPr/>
        <p:txBody>
          <a:bodyPr/>
          <a:lstStyle>
            <a:lvl1pPr>
              <a:defRPr>
                <a:latin typeface="Calibri" panose="020F0502020204030204" pitchFamily="34" charset="0"/>
              </a:defRPr>
            </a:lvl1pPr>
          </a:lstStyle>
          <a:p>
            <a:endParaRPr lang="es-ES_tradnl"/>
          </a:p>
        </p:txBody>
      </p:sp>
      <p:sp>
        <p:nvSpPr>
          <p:cNvPr id="6" name="Marcador de número de diapositiva 5"/>
          <p:cNvSpPr>
            <a:spLocks noGrp="1"/>
          </p:cNvSpPr>
          <p:nvPr>
            <p:ph type="sldNum" sz="quarter" idx="12"/>
          </p:nvPr>
        </p:nvSpPr>
        <p:spPr/>
        <p:txBody>
          <a:bodyPr/>
          <a:lstStyle>
            <a:lvl1pPr>
              <a:defRPr>
                <a:latin typeface="Calibri" panose="020F0502020204030204" pitchFamily="34" charset="0"/>
              </a:defRPr>
            </a:lvl1pPr>
          </a:lstStyle>
          <a:p>
            <a:fld id="{04436B3E-C0D4-5746-B5A6-C638CB34716F}" type="slidenum">
              <a:rPr lang="es-ES_tradnl" smtClean="0"/>
              <a:pPr/>
              <a:t>‹Nº›</a:t>
            </a:fld>
            <a:endParaRPr lang="es-ES_tradnl"/>
          </a:p>
        </p:txBody>
      </p:sp>
    </p:spTree>
    <p:extLst>
      <p:ext uri="{BB962C8B-B14F-4D97-AF65-F5344CB8AC3E}">
        <p14:creationId xmlns:p14="http://schemas.microsoft.com/office/powerpoint/2010/main" val="13927044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atin typeface="Calibri" panose="020F0502020204030204" pitchFamily="34" charset="0"/>
              </a:defRPr>
            </a:lvl1pPr>
          </a:lstStyle>
          <a:p>
            <a:r>
              <a:rPr lang="es-ES"/>
              <a:t>Haga clic para modificar el estilo de título del patrón</a:t>
            </a:r>
            <a:endParaRPr lang="es-ES_tradnl"/>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lvl1pPr>
              <a:defRPr>
                <a:latin typeface="Calibri" panose="020F0502020204030204" pitchFamily="34" charset="0"/>
              </a:defRPr>
            </a:lvl1pPr>
          </a:lstStyle>
          <a:p>
            <a:endParaRPr lang="es-ES_tradnl"/>
          </a:p>
        </p:txBody>
      </p:sp>
      <p:sp>
        <p:nvSpPr>
          <p:cNvPr id="5" name="Marcador de pie de página 4"/>
          <p:cNvSpPr>
            <a:spLocks noGrp="1"/>
          </p:cNvSpPr>
          <p:nvPr>
            <p:ph type="ftr" sz="quarter" idx="11"/>
          </p:nvPr>
        </p:nvSpPr>
        <p:spPr/>
        <p:txBody>
          <a:bodyPr/>
          <a:lstStyle>
            <a:lvl1pPr>
              <a:defRPr>
                <a:latin typeface="Calibri" panose="020F0502020204030204" pitchFamily="34" charset="0"/>
              </a:defRPr>
            </a:lvl1pPr>
          </a:lstStyle>
          <a:p>
            <a:endParaRPr lang="es-ES_tradnl"/>
          </a:p>
        </p:txBody>
      </p:sp>
      <p:sp>
        <p:nvSpPr>
          <p:cNvPr id="6" name="Marcador de número de diapositiva 5"/>
          <p:cNvSpPr>
            <a:spLocks noGrp="1"/>
          </p:cNvSpPr>
          <p:nvPr>
            <p:ph type="sldNum" sz="quarter" idx="12"/>
          </p:nvPr>
        </p:nvSpPr>
        <p:spPr/>
        <p:txBody>
          <a:bodyPr/>
          <a:lstStyle>
            <a:lvl1pPr>
              <a:defRPr>
                <a:latin typeface="Calibri" panose="020F0502020204030204" pitchFamily="34" charset="0"/>
              </a:defRPr>
            </a:lvl1pPr>
          </a:lstStyle>
          <a:p>
            <a:fld id="{04436B3E-C0D4-5746-B5A6-C638CB34716F}" type="slidenum">
              <a:rPr lang="es-ES_tradnl" smtClean="0"/>
              <a:pPr/>
              <a:t>‹Nº›</a:t>
            </a:fld>
            <a:endParaRPr lang="es-ES_tradnl"/>
          </a:p>
        </p:txBody>
      </p:sp>
    </p:spTree>
    <p:extLst>
      <p:ext uri="{BB962C8B-B14F-4D97-AF65-F5344CB8AC3E}">
        <p14:creationId xmlns:p14="http://schemas.microsoft.com/office/powerpoint/2010/main" val="2799811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atin typeface="Calibri" panose="020F0502020204030204" pitchFamily="34" charset="0"/>
              </a:defRPr>
            </a:lvl1pPr>
          </a:lstStyle>
          <a:p>
            <a:r>
              <a:rPr lang="es-ES"/>
              <a:t>Haga clic para modificar el estilo de título del patrón</a:t>
            </a:r>
            <a:endParaRPr lang="es-ES_tradnl"/>
          </a:p>
        </p:txBody>
      </p:sp>
      <p:sp>
        <p:nvSpPr>
          <p:cNvPr id="3" name="Marcador de contenido 2"/>
          <p:cNvSpPr>
            <a:spLocks noGrp="1"/>
          </p:cNvSpPr>
          <p:nvPr>
            <p:ph sz="half" idx="1"/>
          </p:nvPr>
        </p:nvSpPr>
        <p:spPr>
          <a:xfrm>
            <a:off x="838200" y="1825625"/>
            <a:ext cx="5181600" cy="4351338"/>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Marcador de contenido 3"/>
          <p:cNvSpPr>
            <a:spLocks noGrp="1"/>
          </p:cNvSpPr>
          <p:nvPr>
            <p:ph sz="half" idx="2"/>
          </p:nvPr>
        </p:nvSpPr>
        <p:spPr>
          <a:xfrm>
            <a:off x="6172200" y="1825625"/>
            <a:ext cx="5181600" cy="4351338"/>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5" name="Marcador de fecha 4"/>
          <p:cNvSpPr>
            <a:spLocks noGrp="1"/>
          </p:cNvSpPr>
          <p:nvPr>
            <p:ph type="dt" sz="half" idx="10"/>
          </p:nvPr>
        </p:nvSpPr>
        <p:spPr/>
        <p:txBody>
          <a:bodyPr/>
          <a:lstStyle>
            <a:lvl1pPr>
              <a:defRPr>
                <a:latin typeface="Calibri" panose="020F0502020204030204" pitchFamily="34" charset="0"/>
              </a:defRPr>
            </a:lvl1pPr>
          </a:lstStyle>
          <a:p>
            <a:endParaRPr lang="es-ES_tradnl"/>
          </a:p>
        </p:txBody>
      </p:sp>
      <p:sp>
        <p:nvSpPr>
          <p:cNvPr id="6" name="Marcador de pie de página 5"/>
          <p:cNvSpPr>
            <a:spLocks noGrp="1"/>
          </p:cNvSpPr>
          <p:nvPr>
            <p:ph type="ftr" sz="quarter" idx="11"/>
          </p:nvPr>
        </p:nvSpPr>
        <p:spPr/>
        <p:txBody>
          <a:bodyPr/>
          <a:lstStyle>
            <a:lvl1pPr>
              <a:defRPr>
                <a:latin typeface="Calibri" panose="020F0502020204030204" pitchFamily="34" charset="0"/>
              </a:defRPr>
            </a:lvl1pPr>
          </a:lstStyle>
          <a:p>
            <a:endParaRPr lang="es-ES_tradnl"/>
          </a:p>
        </p:txBody>
      </p:sp>
      <p:sp>
        <p:nvSpPr>
          <p:cNvPr id="7" name="Marcador de número de diapositiva 6"/>
          <p:cNvSpPr>
            <a:spLocks noGrp="1"/>
          </p:cNvSpPr>
          <p:nvPr>
            <p:ph type="sldNum" sz="quarter" idx="12"/>
          </p:nvPr>
        </p:nvSpPr>
        <p:spPr/>
        <p:txBody>
          <a:bodyPr/>
          <a:lstStyle>
            <a:lvl1pPr>
              <a:defRPr>
                <a:latin typeface="Calibri" panose="020F0502020204030204" pitchFamily="34" charset="0"/>
              </a:defRPr>
            </a:lvl1pPr>
          </a:lstStyle>
          <a:p>
            <a:fld id="{04436B3E-C0D4-5746-B5A6-C638CB34716F}" type="slidenum">
              <a:rPr lang="es-ES_tradnl" smtClean="0"/>
              <a:pPr/>
              <a:t>‹Nº›</a:t>
            </a:fld>
            <a:endParaRPr lang="es-ES_tradnl"/>
          </a:p>
        </p:txBody>
      </p:sp>
    </p:spTree>
    <p:extLst>
      <p:ext uri="{BB962C8B-B14F-4D97-AF65-F5344CB8AC3E}">
        <p14:creationId xmlns:p14="http://schemas.microsoft.com/office/powerpoint/2010/main" val="11403272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lvl1pPr>
              <a:defRPr>
                <a:latin typeface="Calibri" panose="020F0502020204030204" pitchFamily="34" charset="0"/>
              </a:defRPr>
            </a:lvl1pPr>
          </a:lstStyle>
          <a:p>
            <a:r>
              <a:rPr lang="es-ES"/>
              <a:t>Haga clic para modificar el estilo de título del patrón</a:t>
            </a:r>
            <a:endParaRPr lang="es-ES_tradnl"/>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atin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atin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7" name="Marcador de fecha 6"/>
          <p:cNvSpPr>
            <a:spLocks noGrp="1"/>
          </p:cNvSpPr>
          <p:nvPr>
            <p:ph type="dt" sz="half" idx="10"/>
          </p:nvPr>
        </p:nvSpPr>
        <p:spPr/>
        <p:txBody>
          <a:bodyPr/>
          <a:lstStyle>
            <a:lvl1pPr>
              <a:defRPr>
                <a:latin typeface="Calibri" panose="020F0502020204030204" pitchFamily="34" charset="0"/>
              </a:defRPr>
            </a:lvl1pPr>
          </a:lstStyle>
          <a:p>
            <a:endParaRPr lang="es-ES_tradnl"/>
          </a:p>
        </p:txBody>
      </p:sp>
      <p:sp>
        <p:nvSpPr>
          <p:cNvPr id="8" name="Marcador de pie de página 7"/>
          <p:cNvSpPr>
            <a:spLocks noGrp="1"/>
          </p:cNvSpPr>
          <p:nvPr>
            <p:ph type="ftr" sz="quarter" idx="11"/>
          </p:nvPr>
        </p:nvSpPr>
        <p:spPr/>
        <p:txBody>
          <a:bodyPr/>
          <a:lstStyle>
            <a:lvl1pPr>
              <a:defRPr>
                <a:latin typeface="Calibri" panose="020F0502020204030204" pitchFamily="34" charset="0"/>
              </a:defRPr>
            </a:lvl1pPr>
          </a:lstStyle>
          <a:p>
            <a:endParaRPr lang="es-ES_tradnl"/>
          </a:p>
        </p:txBody>
      </p:sp>
      <p:sp>
        <p:nvSpPr>
          <p:cNvPr id="9" name="Marcador de número de diapositiva 8"/>
          <p:cNvSpPr>
            <a:spLocks noGrp="1"/>
          </p:cNvSpPr>
          <p:nvPr>
            <p:ph type="sldNum" sz="quarter" idx="12"/>
          </p:nvPr>
        </p:nvSpPr>
        <p:spPr/>
        <p:txBody>
          <a:bodyPr/>
          <a:lstStyle>
            <a:lvl1pPr>
              <a:defRPr>
                <a:latin typeface="Calibri" panose="020F0502020204030204" pitchFamily="34" charset="0"/>
              </a:defRPr>
            </a:lvl1pPr>
          </a:lstStyle>
          <a:p>
            <a:fld id="{04436B3E-C0D4-5746-B5A6-C638CB34716F}" type="slidenum">
              <a:rPr lang="es-ES_tradnl" smtClean="0"/>
              <a:pPr/>
              <a:t>‹Nº›</a:t>
            </a:fld>
            <a:endParaRPr lang="es-ES_tradnl"/>
          </a:p>
        </p:txBody>
      </p:sp>
    </p:spTree>
    <p:extLst>
      <p:ext uri="{BB962C8B-B14F-4D97-AF65-F5344CB8AC3E}">
        <p14:creationId xmlns:p14="http://schemas.microsoft.com/office/powerpoint/2010/main" val="29729306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2236573" y="197709"/>
            <a:ext cx="8460138" cy="857745"/>
          </a:xfrm>
        </p:spPr>
        <p:txBody>
          <a:bodyPr/>
          <a:lstStyle>
            <a:lvl1pPr>
              <a:defRPr>
                <a:latin typeface="Calibri" panose="020F0502020204030204" pitchFamily="34" charset="0"/>
              </a:defRPr>
            </a:lvl1pPr>
          </a:lstStyle>
          <a:p>
            <a:r>
              <a:rPr lang="es-ES"/>
              <a:t>Haga clic para modificar el estilo de título del patrón</a:t>
            </a:r>
            <a:endParaRPr lang="es-ES_tradnl"/>
          </a:p>
        </p:txBody>
      </p:sp>
      <p:sp>
        <p:nvSpPr>
          <p:cNvPr id="3" name="Marcador de fecha 2"/>
          <p:cNvSpPr>
            <a:spLocks noGrp="1"/>
          </p:cNvSpPr>
          <p:nvPr>
            <p:ph type="dt" sz="half" idx="10"/>
          </p:nvPr>
        </p:nvSpPr>
        <p:spPr/>
        <p:txBody>
          <a:bodyPr/>
          <a:lstStyle>
            <a:lvl1pPr>
              <a:defRPr>
                <a:latin typeface="Calibri" panose="020F0502020204030204" pitchFamily="34" charset="0"/>
              </a:defRPr>
            </a:lvl1pPr>
          </a:lstStyle>
          <a:p>
            <a:endParaRPr lang="es-ES_tradnl"/>
          </a:p>
        </p:txBody>
      </p:sp>
      <p:sp>
        <p:nvSpPr>
          <p:cNvPr id="4" name="Marcador de pie de página 3"/>
          <p:cNvSpPr>
            <a:spLocks noGrp="1"/>
          </p:cNvSpPr>
          <p:nvPr>
            <p:ph type="ftr" sz="quarter" idx="11"/>
          </p:nvPr>
        </p:nvSpPr>
        <p:spPr/>
        <p:txBody>
          <a:bodyPr/>
          <a:lstStyle>
            <a:lvl1pPr>
              <a:defRPr>
                <a:latin typeface="Calibri" panose="020F0502020204030204" pitchFamily="34" charset="0"/>
              </a:defRPr>
            </a:lvl1pPr>
          </a:lstStyle>
          <a:p>
            <a:endParaRPr lang="es-ES_tradnl"/>
          </a:p>
        </p:txBody>
      </p:sp>
      <p:sp>
        <p:nvSpPr>
          <p:cNvPr id="5" name="Marcador de número de diapositiva 4"/>
          <p:cNvSpPr>
            <a:spLocks noGrp="1"/>
          </p:cNvSpPr>
          <p:nvPr>
            <p:ph type="sldNum" sz="quarter" idx="12"/>
          </p:nvPr>
        </p:nvSpPr>
        <p:spPr/>
        <p:txBody>
          <a:bodyPr/>
          <a:lstStyle>
            <a:lvl1pPr>
              <a:defRPr>
                <a:latin typeface="Calibri" panose="020F0502020204030204" pitchFamily="34" charset="0"/>
              </a:defRPr>
            </a:lvl1pPr>
          </a:lstStyle>
          <a:p>
            <a:fld id="{04436B3E-C0D4-5746-B5A6-C638CB34716F}" type="slidenum">
              <a:rPr lang="es-ES_tradnl" smtClean="0"/>
              <a:pPr/>
              <a:t>‹Nº›</a:t>
            </a:fld>
            <a:endParaRPr lang="es-ES_tradnl"/>
          </a:p>
        </p:txBody>
      </p:sp>
    </p:spTree>
    <p:extLst>
      <p:ext uri="{BB962C8B-B14F-4D97-AF65-F5344CB8AC3E}">
        <p14:creationId xmlns:p14="http://schemas.microsoft.com/office/powerpoint/2010/main" val="27671623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uotation">
    <p:spTree>
      <p:nvGrpSpPr>
        <p:cNvPr id="1" name=""/>
        <p:cNvGrpSpPr/>
        <p:nvPr/>
      </p:nvGrpSpPr>
      <p:grpSpPr>
        <a:xfrm>
          <a:off x="0" y="0"/>
          <a:ext cx="0" cy="0"/>
          <a:chOff x="0" y="0"/>
          <a:chExt cx="0" cy="0"/>
        </a:xfrm>
      </p:grpSpPr>
      <p:sp>
        <p:nvSpPr>
          <p:cNvPr id="8" name="Freeform 7"/>
          <p:cNvSpPr>
            <a:spLocks noChangeAspect="1" noEditPoints="1"/>
          </p:cNvSpPr>
          <p:nvPr userDrawn="1"/>
        </p:nvSpPr>
        <p:spPr bwMode="auto">
          <a:xfrm rot="10800000">
            <a:off x="8129901" y="2883976"/>
            <a:ext cx="2437625" cy="2011525"/>
          </a:xfrm>
          <a:custGeom>
            <a:avLst/>
            <a:gdLst>
              <a:gd name="T0" fmla="*/ 45 w 234"/>
              <a:gd name="T1" fmla="*/ 153 h 153"/>
              <a:gd name="T2" fmla="*/ 13 w 234"/>
              <a:gd name="T3" fmla="*/ 140 h 153"/>
              <a:gd name="T4" fmla="*/ 0 w 234"/>
              <a:gd name="T5" fmla="*/ 106 h 153"/>
              <a:gd name="T6" fmla="*/ 40 w 234"/>
              <a:gd name="T7" fmla="*/ 34 h 153"/>
              <a:gd name="T8" fmla="*/ 92 w 234"/>
              <a:gd name="T9" fmla="*/ 0 h 153"/>
              <a:gd name="T10" fmla="*/ 99 w 234"/>
              <a:gd name="T11" fmla="*/ 6 h 153"/>
              <a:gd name="T12" fmla="*/ 72 w 234"/>
              <a:gd name="T13" fmla="*/ 32 h 153"/>
              <a:gd name="T14" fmla="*/ 42 w 234"/>
              <a:gd name="T15" fmla="*/ 75 h 153"/>
              <a:gd name="T16" fmla="*/ 60 w 234"/>
              <a:gd name="T17" fmla="*/ 94 h 153"/>
              <a:gd name="T18" fmla="*/ 80 w 234"/>
              <a:gd name="T19" fmla="*/ 122 h 153"/>
              <a:gd name="T20" fmla="*/ 71 w 234"/>
              <a:gd name="T21" fmla="*/ 144 h 153"/>
              <a:gd name="T22" fmla="*/ 45 w 234"/>
              <a:gd name="T23" fmla="*/ 153 h 153"/>
              <a:gd name="T24" fmla="*/ 181 w 234"/>
              <a:gd name="T25" fmla="*/ 153 h 153"/>
              <a:gd name="T26" fmla="*/ 148 w 234"/>
              <a:gd name="T27" fmla="*/ 140 h 153"/>
              <a:gd name="T28" fmla="*/ 135 w 234"/>
              <a:gd name="T29" fmla="*/ 106 h 153"/>
              <a:gd name="T30" fmla="*/ 175 w 234"/>
              <a:gd name="T31" fmla="*/ 34 h 153"/>
              <a:gd name="T32" fmla="*/ 227 w 234"/>
              <a:gd name="T33" fmla="*/ 0 h 153"/>
              <a:gd name="T34" fmla="*/ 234 w 234"/>
              <a:gd name="T35" fmla="*/ 6 h 153"/>
              <a:gd name="T36" fmla="*/ 207 w 234"/>
              <a:gd name="T37" fmla="*/ 32 h 153"/>
              <a:gd name="T38" fmla="*/ 178 w 234"/>
              <a:gd name="T39" fmla="*/ 75 h 153"/>
              <a:gd name="T40" fmla="*/ 195 w 234"/>
              <a:gd name="T41" fmla="*/ 94 h 153"/>
              <a:gd name="T42" fmla="*/ 215 w 234"/>
              <a:gd name="T43" fmla="*/ 122 h 153"/>
              <a:gd name="T44" fmla="*/ 206 w 234"/>
              <a:gd name="T45" fmla="*/ 144 h 153"/>
              <a:gd name="T46" fmla="*/ 181 w 234"/>
              <a:gd name="T47" fmla="*/ 153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4" h="153">
                <a:moveTo>
                  <a:pt x="45" y="153"/>
                </a:moveTo>
                <a:cubicBezTo>
                  <a:pt x="33" y="153"/>
                  <a:pt x="23" y="149"/>
                  <a:pt x="13" y="140"/>
                </a:cubicBezTo>
                <a:cubicBezTo>
                  <a:pt x="4" y="131"/>
                  <a:pt x="0" y="120"/>
                  <a:pt x="0" y="106"/>
                </a:cubicBezTo>
                <a:cubicBezTo>
                  <a:pt x="0" y="81"/>
                  <a:pt x="13" y="57"/>
                  <a:pt x="40" y="34"/>
                </a:cubicBezTo>
                <a:cubicBezTo>
                  <a:pt x="67" y="11"/>
                  <a:pt x="84" y="0"/>
                  <a:pt x="92" y="0"/>
                </a:cubicBezTo>
                <a:cubicBezTo>
                  <a:pt x="97" y="0"/>
                  <a:pt x="99" y="2"/>
                  <a:pt x="99" y="6"/>
                </a:cubicBezTo>
                <a:cubicBezTo>
                  <a:pt x="99" y="9"/>
                  <a:pt x="90" y="17"/>
                  <a:pt x="72" y="32"/>
                </a:cubicBezTo>
                <a:cubicBezTo>
                  <a:pt x="52" y="49"/>
                  <a:pt x="42" y="63"/>
                  <a:pt x="42" y="75"/>
                </a:cubicBezTo>
                <a:cubicBezTo>
                  <a:pt x="42" y="82"/>
                  <a:pt x="48" y="88"/>
                  <a:pt x="60" y="94"/>
                </a:cubicBezTo>
                <a:cubicBezTo>
                  <a:pt x="74" y="100"/>
                  <a:pt x="80" y="110"/>
                  <a:pt x="80" y="122"/>
                </a:cubicBezTo>
                <a:cubicBezTo>
                  <a:pt x="80" y="130"/>
                  <a:pt x="77" y="138"/>
                  <a:pt x="71" y="144"/>
                </a:cubicBezTo>
                <a:cubicBezTo>
                  <a:pt x="64" y="150"/>
                  <a:pt x="56" y="153"/>
                  <a:pt x="45" y="153"/>
                </a:cubicBezTo>
                <a:close/>
                <a:moveTo>
                  <a:pt x="181" y="153"/>
                </a:moveTo>
                <a:cubicBezTo>
                  <a:pt x="168" y="153"/>
                  <a:pt x="157" y="149"/>
                  <a:pt x="148" y="140"/>
                </a:cubicBezTo>
                <a:cubicBezTo>
                  <a:pt x="139" y="131"/>
                  <a:pt x="135" y="120"/>
                  <a:pt x="135" y="106"/>
                </a:cubicBezTo>
                <a:cubicBezTo>
                  <a:pt x="135" y="81"/>
                  <a:pt x="148" y="57"/>
                  <a:pt x="175" y="34"/>
                </a:cubicBezTo>
                <a:cubicBezTo>
                  <a:pt x="202" y="11"/>
                  <a:pt x="219" y="0"/>
                  <a:pt x="227" y="0"/>
                </a:cubicBezTo>
                <a:cubicBezTo>
                  <a:pt x="232" y="0"/>
                  <a:pt x="234" y="2"/>
                  <a:pt x="234" y="6"/>
                </a:cubicBezTo>
                <a:cubicBezTo>
                  <a:pt x="234" y="9"/>
                  <a:pt x="225" y="17"/>
                  <a:pt x="207" y="32"/>
                </a:cubicBezTo>
                <a:cubicBezTo>
                  <a:pt x="187" y="49"/>
                  <a:pt x="178" y="63"/>
                  <a:pt x="178" y="75"/>
                </a:cubicBezTo>
                <a:cubicBezTo>
                  <a:pt x="178" y="82"/>
                  <a:pt x="183" y="88"/>
                  <a:pt x="195" y="94"/>
                </a:cubicBezTo>
                <a:cubicBezTo>
                  <a:pt x="208" y="100"/>
                  <a:pt x="215" y="110"/>
                  <a:pt x="215" y="122"/>
                </a:cubicBezTo>
                <a:cubicBezTo>
                  <a:pt x="215" y="130"/>
                  <a:pt x="212" y="138"/>
                  <a:pt x="206" y="144"/>
                </a:cubicBezTo>
                <a:cubicBezTo>
                  <a:pt x="199" y="150"/>
                  <a:pt x="191" y="153"/>
                  <a:pt x="181" y="153"/>
                </a:cubicBez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s-ES">
              <a:latin typeface="Calibri" panose="020F0502020204030204" pitchFamily="34" charset="0"/>
            </a:endParaRPr>
          </a:p>
        </p:txBody>
      </p:sp>
      <p:sp>
        <p:nvSpPr>
          <p:cNvPr id="9" name="Freeform 7"/>
          <p:cNvSpPr>
            <a:spLocks noChangeAspect="1" noEditPoints="1"/>
          </p:cNvSpPr>
          <p:nvPr userDrawn="1"/>
        </p:nvSpPr>
        <p:spPr bwMode="auto">
          <a:xfrm>
            <a:off x="1367459" y="561053"/>
            <a:ext cx="2437625" cy="2011525"/>
          </a:xfrm>
          <a:custGeom>
            <a:avLst/>
            <a:gdLst>
              <a:gd name="T0" fmla="*/ 45 w 234"/>
              <a:gd name="T1" fmla="*/ 153 h 153"/>
              <a:gd name="T2" fmla="*/ 13 w 234"/>
              <a:gd name="T3" fmla="*/ 140 h 153"/>
              <a:gd name="T4" fmla="*/ 0 w 234"/>
              <a:gd name="T5" fmla="*/ 106 h 153"/>
              <a:gd name="T6" fmla="*/ 40 w 234"/>
              <a:gd name="T7" fmla="*/ 34 h 153"/>
              <a:gd name="T8" fmla="*/ 92 w 234"/>
              <a:gd name="T9" fmla="*/ 0 h 153"/>
              <a:gd name="T10" fmla="*/ 99 w 234"/>
              <a:gd name="T11" fmla="*/ 6 h 153"/>
              <a:gd name="T12" fmla="*/ 72 w 234"/>
              <a:gd name="T13" fmla="*/ 32 h 153"/>
              <a:gd name="T14" fmla="*/ 42 w 234"/>
              <a:gd name="T15" fmla="*/ 75 h 153"/>
              <a:gd name="T16" fmla="*/ 60 w 234"/>
              <a:gd name="T17" fmla="*/ 94 h 153"/>
              <a:gd name="T18" fmla="*/ 80 w 234"/>
              <a:gd name="T19" fmla="*/ 122 h 153"/>
              <a:gd name="T20" fmla="*/ 71 w 234"/>
              <a:gd name="T21" fmla="*/ 144 h 153"/>
              <a:gd name="T22" fmla="*/ 45 w 234"/>
              <a:gd name="T23" fmla="*/ 153 h 153"/>
              <a:gd name="T24" fmla="*/ 181 w 234"/>
              <a:gd name="T25" fmla="*/ 153 h 153"/>
              <a:gd name="T26" fmla="*/ 148 w 234"/>
              <a:gd name="T27" fmla="*/ 140 h 153"/>
              <a:gd name="T28" fmla="*/ 135 w 234"/>
              <a:gd name="T29" fmla="*/ 106 h 153"/>
              <a:gd name="T30" fmla="*/ 175 w 234"/>
              <a:gd name="T31" fmla="*/ 34 h 153"/>
              <a:gd name="T32" fmla="*/ 227 w 234"/>
              <a:gd name="T33" fmla="*/ 0 h 153"/>
              <a:gd name="T34" fmla="*/ 234 w 234"/>
              <a:gd name="T35" fmla="*/ 6 h 153"/>
              <a:gd name="T36" fmla="*/ 207 w 234"/>
              <a:gd name="T37" fmla="*/ 32 h 153"/>
              <a:gd name="T38" fmla="*/ 178 w 234"/>
              <a:gd name="T39" fmla="*/ 75 h 153"/>
              <a:gd name="T40" fmla="*/ 195 w 234"/>
              <a:gd name="T41" fmla="*/ 94 h 153"/>
              <a:gd name="T42" fmla="*/ 215 w 234"/>
              <a:gd name="T43" fmla="*/ 122 h 153"/>
              <a:gd name="T44" fmla="*/ 206 w 234"/>
              <a:gd name="T45" fmla="*/ 144 h 153"/>
              <a:gd name="T46" fmla="*/ 181 w 234"/>
              <a:gd name="T47" fmla="*/ 153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4" h="153">
                <a:moveTo>
                  <a:pt x="45" y="153"/>
                </a:moveTo>
                <a:cubicBezTo>
                  <a:pt x="33" y="153"/>
                  <a:pt x="23" y="149"/>
                  <a:pt x="13" y="140"/>
                </a:cubicBezTo>
                <a:cubicBezTo>
                  <a:pt x="4" y="131"/>
                  <a:pt x="0" y="120"/>
                  <a:pt x="0" y="106"/>
                </a:cubicBezTo>
                <a:cubicBezTo>
                  <a:pt x="0" y="81"/>
                  <a:pt x="13" y="57"/>
                  <a:pt x="40" y="34"/>
                </a:cubicBezTo>
                <a:cubicBezTo>
                  <a:pt x="67" y="11"/>
                  <a:pt x="84" y="0"/>
                  <a:pt x="92" y="0"/>
                </a:cubicBezTo>
                <a:cubicBezTo>
                  <a:pt x="97" y="0"/>
                  <a:pt x="99" y="2"/>
                  <a:pt x="99" y="6"/>
                </a:cubicBezTo>
                <a:cubicBezTo>
                  <a:pt x="99" y="9"/>
                  <a:pt x="90" y="17"/>
                  <a:pt x="72" y="32"/>
                </a:cubicBezTo>
                <a:cubicBezTo>
                  <a:pt x="52" y="49"/>
                  <a:pt x="42" y="63"/>
                  <a:pt x="42" y="75"/>
                </a:cubicBezTo>
                <a:cubicBezTo>
                  <a:pt x="42" y="82"/>
                  <a:pt x="48" y="88"/>
                  <a:pt x="60" y="94"/>
                </a:cubicBezTo>
                <a:cubicBezTo>
                  <a:pt x="74" y="100"/>
                  <a:pt x="80" y="110"/>
                  <a:pt x="80" y="122"/>
                </a:cubicBezTo>
                <a:cubicBezTo>
                  <a:pt x="80" y="130"/>
                  <a:pt x="77" y="138"/>
                  <a:pt x="71" y="144"/>
                </a:cubicBezTo>
                <a:cubicBezTo>
                  <a:pt x="64" y="150"/>
                  <a:pt x="56" y="153"/>
                  <a:pt x="45" y="153"/>
                </a:cubicBezTo>
                <a:close/>
                <a:moveTo>
                  <a:pt x="181" y="153"/>
                </a:moveTo>
                <a:cubicBezTo>
                  <a:pt x="168" y="153"/>
                  <a:pt x="157" y="149"/>
                  <a:pt x="148" y="140"/>
                </a:cubicBezTo>
                <a:cubicBezTo>
                  <a:pt x="139" y="131"/>
                  <a:pt x="135" y="120"/>
                  <a:pt x="135" y="106"/>
                </a:cubicBezTo>
                <a:cubicBezTo>
                  <a:pt x="135" y="81"/>
                  <a:pt x="148" y="57"/>
                  <a:pt x="175" y="34"/>
                </a:cubicBezTo>
                <a:cubicBezTo>
                  <a:pt x="202" y="11"/>
                  <a:pt x="219" y="0"/>
                  <a:pt x="227" y="0"/>
                </a:cubicBezTo>
                <a:cubicBezTo>
                  <a:pt x="232" y="0"/>
                  <a:pt x="234" y="2"/>
                  <a:pt x="234" y="6"/>
                </a:cubicBezTo>
                <a:cubicBezTo>
                  <a:pt x="234" y="9"/>
                  <a:pt x="225" y="17"/>
                  <a:pt x="207" y="32"/>
                </a:cubicBezTo>
                <a:cubicBezTo>
                  <a:pt x="187" y="49"/>
                  <a:pt x="178" y="63"/>
                  <a:pt x="178" y="75"/>
                </a:cubicBezTo>
                <a:cubicBezTo>
                  <a:pt x="178" y="82"/>
                  <a:pt x="183" y="88"/>
                  <a:pt x="195" y="94"/>
                </a:cubicBezTo>
                <a:cubicBezTo>
                  <a:pt x="208" y="100"/>
                  <a:pt x="215" y="110"/>
                  <a:pt x="215" y="122"/>
                </a:cubicBezTo>
                <a:cubicBezTo>
                  <a:pt x="215" y="130"/>
                  <a:pt x="212" y="138"/>
                  <a:pt x="206" y="144"/>
                </a:cubicBezTo>
                <a:cubicBezTo>
                  <a:pt x="199" y="150"/>
                  <a:pt x="191" y="153"/>
                  <a:pt x="181" y="153"/>
                </a:cubicBez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s-ES">
              <a:latin typeface="Calibri" panose="020F0502020204030204" pitchFamily="34" charset="0"/>
            </a:endParaRPr>
          </a:p>
        </p:txBody>
      </p:sp>
      <p:sp>
        <p:nvSpPr>
          <p:cNvPr id="2" name="Título 1"/>
          <p:cNvSpPr>
            <a:spLocks noGrp="1"/>
          </p:cNvSpPr>
          <p:nvPr>
            <p:ph type="title" hasCustomPrompt="1"/>
          </p:nvPr>
        </p:nvSpPr>
        <p:spPr/>
        <p:txBody>
          <a:bodyPr/>
          <a:lstStyle>
            <a:lvl1pPr>
              <a:defRPr>
                <a:latin typeface="Calibri" panose="020F0502020204030204" pitchFamily="34" charset="0"/>
              </a:defRPr>
            </a:lvl1pPr>
          </a:lstStyle>
          <a:p>
            <a:r>
              <a:rPr lang="es-ES"/>
              <a:t>Título de la cita</a:t>
            </a:r>
          </a:p>
        </p:txBody>
      </p:sp>
      <p:sp>
        <p:nvSpPr>
          <p:cNvPr id="3" name="Marcador de fecha 2"/>
          <p:cNvSpPr>
            <a:spLocks noGrp="1"/>
          </p:cNvSpPr>
          <p:nvPr>
            <p:ph type="dt" sz="half" idx="10"/>
          </p:nvPr>
        </p:nvSpPr>
        <p:spPr/>
        <p:txBody>
          <a:bodyPr/>
          <a:lstStyle>
            <a:lvl1pPr>
              <a:defRPr>
                <a:latin typeface="Calibri" panose="020F0502020204030204" pitchFamily="34" charset="0"/>
              </a:defRPr>
            </a:lvl1pPr>
          </a:lstStyle>
          <a:p>
            <a:endParaRPr lang="es-ES_tradnl"/>
          </a:p>
        </p:txBody>
      </p:sp>
      <p:sp>
        <p:nvSpPr>
          <p:cNvPr id="4" name="Marcador de pie de página 3"/>
          <p:cNvSpPr>
            <a:spLocks noGrp="1"/>
          </p:cNvSpPr>
          <p:nvPr>
            <p:ph type="ftr" sz="quarter" idx="11"/>
          </p:nvPr>
        </p:nvSpPr>
        <p:spPr/>
        <p:txBody>
          <a:bodyPr/>
          <a:lstStyle>
            <a:lvl1pPr>
              <a:defRPr>
                <a:latin typeface="Calibri" panose="020F0502020204030204" pitchFamily="34" charset="0"/>
              </a:defRPr>
            </a:lvl1pPr>
          </a:lstStyle>
          <a:p>
            <a:endParaRPr lang="es-ES_tradnl"/>
          </a:p>
        </p:txBody>
      </p:sp>
      <p:sp>
        <p:nvSpPr>
          <p:cNvPr id="5" name="Marcador de número de diapositiva 4"/>
          <p:cNvSpPr>
            <a:spLocks noGrp="1"/>
          </p:cNvSpPr>
          <p:nvPr>
            <p:ph type="sldNum" sz="quarter" idx="12"/>
          </p:nvPr>
        </p:nvSpPr>
        <p:spPr/>
        <p:txBody>
          <a:bodyPr/>
          <a:lstStyle>
            <a:lvl1pPr>
              <a:defRPr>
                <a:latin typeface="Calibri" panose="020F0502020204030204" pitchFamily="34" charset="0"/>
              </a:defRPr>
            </a:lvl1pPr>
          </a:lstStyle>
          <a:p>
            <a:fld id="{04436B3E-C0D4-5746-B5A6-C638CB34716F}" type="slidenum">
              <a:rPr lang="es-ES_tradnl" smtClean="0"/>
              <a:pPr/>
              <a:t>‹Nº›</a:t>
            </a:fld>
            <a:endParaRPr lang="es-ES_tradnl"/>
          </a:p>
        </p:txBody>
      </p:sp>
      <p:sp>
        <p:nvSpPr>
          <p:cNvPr id="10" name="Marcador de contenido 2"/>
          <p:cNvSpPr>
            <a:spLocks noGrp="1"/>
          </p:cNvSpPr>
          <p:nvPr>
            <p:ph idx="1" hasCustomPrompt="1"/>
          </p:nvPr>
        </p:nvSpPr>
        <p:spPr>
          <a:xfrm>
            <a:off x="-1" y="1418797"/>
            <a:ext cx="12192001" cy="3189297"/>
          </a:xfrm>
          <a:noFill/>
        </p:spPr>
        <p:txBody>
          <a:bodyPr wrap="square" rtlCol="0" anchor="ctr" anchorCtr="0">
            <a:noAutofit/>
          </a:bodyPr>
          <a:lstStyle>
            <a:lvl1pPr marL="0" indent="0">
              <a:buNone/>
              <a:defRPr lang="es-ES_tradnl" sz="1800" i="1" dirty="0">
                <a:latin typeface="Calibri" panose="020F0502020204030204" pitchFamily="34" charset="0"/>
              </a:defRPr>
            </a:lvl1pPr>
          </a:lstStyle>
          <a:p>
            <a:pPr marL="0" lvl="0" algn="ctr">
              <a:lnSpc>
                <a:spcPct val="150000"/>
              </a:lnSpc>
            </a:pPr>
            <a:r>
              <a:rPr lang="es-ES_tradnl"/>
              <a:t>“haga </a:t>
            </a:r>
            <a:r>
              <a:rPr lang="es-ES_tradnl" err="1"/>
              <a:t>click</a:t>
            </a:r>
            <a:r>
              <a:rPr lang="es-ES_tradnl"/>
              <a:t> aquí para insertar el texto de la cita"</a:t>
            </a:r>
          </a:p>
        </p:txBody>
      </p:sp>
      <p:sp>
        <p:nvSpPr>
          <p:cNvPr id="11" name="Marcador de contenido 2"/>
          <p:cNvSpPr>
            <a:spLocks noGrp="1"/>
          </p:cNvSpPr>
          <p:nvPr>
            <p:ph idx="13" hasCustomPrompt="1"/>
          </p:nvPr>
        </p:nvSpPr>
        <p:spPr>
          <a:xfrm>
            <a:off x="1313448" y="4776539"/>
            <a:ext cx="9565104" cy="774571"/>
          </a:xfrm>
          <a:noFill/>
        </p:spPr>
        <p:txBody>
          <a:bodyPr wrap="square" rtlCol="0">
            <a:spAutoFit/>
          </a:bodyPr>
          <a:lstStyle>
            <a:lvl1pPr marL="0" indent="0">
              <a:buNone/>
              <a:defRPr lang="es-ES_tradnl" sz="1200" b="0" dirty="0">
                <a:solidFill>
                  <a:schemeClr val="tx1">
                    <a:lumMod val="65000"/>
                    <a:lumOff val="35000"/>
                  </a:schemeClr>
                </a:solidFill>
                <a:latin typeface="Calibri" panose="020F0502020204030204" pitchFamily="34" charset="0"/>
              </a:defRPr>
            </a:lvl1pPr>
          </a:lstStyle>
          <a:p>
            <a:pPr marL="0" lvl="0" algn="r">
              <a:lnSpc>
                <a:spcPct val="150000"/>
              </a:lnSpc>
            </a:pPr>
            <a:r>
              <a:rPr lang="es-ES_tradnl"/>
              <a:t>haga </a:t>
            </a:r>
            <a:r>
              <a:rPr lang="es-ES_tradnl" err="1"/>
              <a:t>click</a:t>
            </a:r>
            <a:r>
              <a:rPr lang="es-ES_tradnl"/>
              <a:t> aquí para indicar el autor</a:t>
            </a:r>
          </a:p>
          <a:p>
            <a:pPr marL="0" lvl="0" algn="r">
              <a:lnSpc>
                <a:spcPct val="150000"/>
              </a:lnSpc>
            </a:pPr>
            <a:r>
              <a:rPr lang="es-ES_tradnl"/>
              <a:t>Fuente de la cita</a:t>
            </a:r>
          </a:p>
        </p:txBody>
      </p:sp>
    </p:spTree>
    <p:extLst>
      <p:ext uri="{BB962C8B-B14F-4D97-AF65-F5344CB8AC3E}">
        <p14:creationId xmlns:p14="http://schemas.microsoft.com/office/powerpoint/2010/main" val="25425296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atin typeface="Calibri" panose="020F0502020204030204" pitchFamily="34" charset="0"/>
              </a:defRPr>
            </a:lvl1pPr>
          </a:lstStyle>
          <a:p>
            <a:r>
              <a:rPr lang="es-ES"/>
              <a:t>Haga clic para modificar el estilo de título del patrón</a:t>
            </a:r>
            <a:endParaRPr lang="es-ES_tradnl"/>
          </a:p>
        </p:txBody>
      </p:sp>
      <p:sp>
        <p:nvSpPr>
          <p:cNvPr id="3" name="Marcador de contenido 2"/>
          <p:cNvSpPr>
            <a:spLocks noGrp="1"/>
          </p:cNvSpPr>
          <p:nvPr>
            <p:ph idx="1"/>
          </p:nvPr>
        </p:nvSpPr>
        <p:spPr>
          <a:xfrm>
            <a:off x="5183188" y="987425"/>
            <a:ext cx="6172200" cy="4873625"/>
          </a:xfrm>
        </p:spPr>
        <p:txBody>
          <a:bodyPr/>
          <a:lstStyle>
            <a:lvl1pPr>
              <a:defRPr sz="3200">
                <a:latin typeface="Calibri" panose="020F0502020204030204" pitchFamily="34" charset="0"/>
              </a:defRPr>
            </a:lvl1pPr>
            <a:lvl2pPr>
              <a:defRPr sz="2800">
                <a:latin typeface="Calibri" panose="020F0502020204030204" pitchFamily="34" charset="0"/>
              </a:defRPr>
            </a:lvl2pPr>
            <a:lvl3pPr>
              <a:defRPr sz="2400">
                <a:latin typeface="Calibri" panose="020F0502020204030204" pitchFamily="34" charset="0"/>
              </a:defRPr>
            </a:lvl3pPr>
            <a:lvl4pPr>
              <a:defRPr sz="2000">
                <a:latin typeface="Calibri" panose="020F0502020204030204" pitchFamily="34" charset="0"/>
              </a:defRPr>
            </a:lvl4pPr>
            <a:lvl5pPr>
              <a:defRPr sz="2000">
                <a:latin typeface="Calibri" panose="020F0502020204030204" pitchFamily="34" charset="0"/>
              </a:defRPr>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atin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lvl1pPr>
              <a:defRPr>
                <a:latin typeface="Calibri" panose="020F0502020204030204" pitchFamily="34" charset="0"/>
              </a:defRPr>
            </a:lvl1pPr>
          </a:lstStyle>
          <a:p>
            <a:endParaRPr lang="es-ES_tradnl"/>
          </a:p>
        </p:txBody>
      </p:sp>
      <p:sp>
        <p:nvSpPr>
          <p:cNvPr id="6" name="Marcador de pie de página 5"/>
          <p:cNvSpPr>
            <a:spLocks noGrp="1"/>
          </p:cNvSpPr>
          <p:nvPr>
            <p:ph type="ftr" sz="quarter" idx="11"/>
          </p:nvPr>
        </p:nvSpPr>
        <p:spPr/>
        <p:txBody>
          <a:bodyPr/>
          <a:lstStyle>
            <a:lvl1pPr>
              <a:defRPr>
                <a:latin typeface="Calibri" panose="020F0502020204030204" pitchFamily="34" charset="0"/>
              </a:defRPr>
            </a:lvl1pPr>
          </a:lstStyle>
          <a:p>
            <a:endParaRPr lang="es-ES_tradnl"/>
          </a:p>
        </p:txBody>
      </p:sp>
      <p:sp>
        <p:nvSpPr>
          <p:cNvPr id="7" name="Marcador de número de diapositiva 6"/>
          <p:cNvSpPr>
            <a:spLocks noGrp="1"/>
          </p:cNvSpPr>
          <p:nvPr>
            <p:ph type="sldNum" sz="quarter" idx="12"/>
          </p:nvPr>
        </p:nvSpPr>
        <p:spPr/>
        <p:txBody>
          <a:bodyPr/>
          <a:lstStyle>
            <a:lvl1pPr>
              <a:defRPr>
                <a:latin typeface="Calibri" panose="020F0502020204030204" pitchFamily="34" charset="0"/>
              </a:defRPr>
            </a:lvl1pPr>
          </a:lstStyle>
          <a:p>
            <a:fld id="{04436B3E-C0D4-5746-B5A6-C638CB34716F}" type="slidenum">
              <a:rPr lang="es-ES_tradnl" smtClean="0"/>
              <a:pPr/>
              <a:t>‹Nº›</a:t>
            </a:fld>
            <a:endParaRPr lang="es-ES_tradnl"/>
          </a:p>
        </p:txBody>
      </p:sp>
    </p:spTree>
    <p:extLst>
      <p:ext uri="{BB962C8B-B14F-4D97-AF65-F5344CB8AC3E}">
        <p14:creationId xmlns:p14="http://schemas.microsoft.com/office/powerpoint/2010/main" val="7401510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atin typeface="Calibri" panose="020F0502020204030204" pitchFamily="34" charset="0"/>
              </a:defRPr>
            </a:lvl1pPr>
          </a:lstStyle>
          <a:p>
            <a:r>
              <a:rPr lang="es-ES"/>
              <a:t>Haga clic para modificar el estilo de título del patrón</a:t>
            </a:r>
            <a:endParaRPr lang="es-ES_tradnl"/>
          </a:p>
        </p:txBody>
      </p:sp>
      <p:sp>
        <p:nvSpPr>
          <p:cNvPr id="3" name="Marcador de imagen 2"/>
          <p:cNvSpPr>
            <a:spLocks noGrp="1"/>
          </p:cNvSpPr>
          <p:nvPr>
            <p:ph type="pic" idx="1"/>
          </p:nvPr>
        </p:nvSpPr>
        <p:spPr>
          <a:xfrm>
            <a:off x="5183188" y="987425"/>
            <a:ext cx="6172200" cy="4873625"/>
          </a:xfrm>
        </p:spPr>
        <p:txBody>
          <a:bodyPr/>
          <a:lstStyle>
            <a:lvl1pPr marL="0" indent="0">
              <a:buNone/>
              <a:defRPr sz="3200">
                <a:latin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s-ES_tradn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atin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lvl1pPr>
              <a:defRPr>
                <a:latin typeface="Calibri" panose="020F0502020204030204" pitchFamily="34" charset="0"/>
              </a:defRPr>
            </a:lvl1pPr>
          </a:lstStyle>
          <a:p>
            <a:endParaRPr lang="es-ES_tradnl"/>
          </a:p>
        </p:txBody>
      </p:sp>
      <p:sp>
        <p:nvSpPr>
          <p:cNvPr id="6" name="Marcador de pie de página 5"/>
          <p:cNvSpPr>
            <a:spLocks noGrp="1"/>
          </p:cNvSpPr>
          <p:nvPr>
            <p:ph type="ftr" sz="quarter" idx="11"/>
          </p:nvPr>
        </p:nvSpPr>
        <p:spPr/>
        <p:txBody>
          <a:bodyPr/>
          <a:lstStyle>
            <a:lvl1pPr>
              <a:defRPr>
                <a:latin typeface="Calibri" panose="020F0502020204030204" pitchFamily="34" charset="0"/>
              </a:defRPr>
            </a:lvl1pPr>
          </a:lstStyle>
          <a:p>
            <a:endParaRPr lang="es-ES_tradnl"/>
          </a:p>
        </p:txBody>
      </p:sp>
      <p:sp>
        <p:nvSpPr>
          <p:cNvPr id="7" name="Marcador de número de diapositiva 6"/>
          <p:cNvSpPr>
            <a:spLocks noGrp="1"/>
          </p:cNvSpPr>
          <p:nvPr>
            <p:ph type="sldNum" sz="quarter" idx="12"/>
          </p:nvPr>
        </p:nvSpPr>
        <p:spPr/>
        <p:txBody>
          <a:bodyPr/>
          <a:lstStyle>
            <a:lvl1pPr>
              <a:defRPr>
                <a:latin typeface="Calibri" panose="020F0502020204030204" pitchFamily="34" charset="0"/>
              </a:defRPr>
            </a:lvl1pPr>
          </a:lstStyle>
          <a:p>
            <a:fld id="{04436B3E-C0D4-5746-B5A6-C638CB34716F}" type="slidenum">
              <a:rPr lang="es-ES_tradnl" smtClean="0"/>
              <a:pPr/>
              <a:t>‹Nº›</a:t>
            </a:fld>
            <a:endParaRPr lang="es-ES_tradnl"/>
          </a:p>
        </p:txBody>
      </p:sp>
    </p:spTree>
    <p:extLst>
      <p:ext uri="{BB962C8B-B14F-4D97-AF65-F5344CB8AC3E}">
        <p14:creationId xmlns:p14="http://schemas.microsoft.com/office/powerpoint/2010/main" val="36934627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atin typeface="Calibri" panose="020F0502020204030204" pitchFamily="34" charset="0"/>
              </a:defRPr>
            </a:lvl1pPr>
          </a:lstStyle>
          <a:p>
            <a:r>
              <a:rPr lang="es-ES"/>
              <a:t>Haga clic para modificar el estilo de título del patrón</a:t>
            </a:r>
            <a:endParaRPr lang="es-ES_tradnl"/>
          </a:p>
        </p:txBody>
      </p:sp>
      <p:sp>
        <p:nvSpPr>
          <p:cNvPr id="3" name="Marcador de texto vertical 2"/>
          <p:cNvSpPr>
            <a:spLocks noGrp="1"/>
          </p:cNvSpPr>
          <p:nvPr>
            <p:ph type="body" orient="vert" idx="1"/>
          </p:nvPr>
        </p:nvSpPr>
        <p:spPr/>
        <p:txBody>
          <a:bodyPr vert="eaVert"/>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Marcador de fecha 3"/>
          <p:cNvSpPr>
            <a:spLocks noGrp="1"/>
          </p:cNvSpPr>
          <p:nvPr>
            <p:ph type="dt" sz="half" idx="10"/>
          </p:nvPr>
        </p:nvSpPr>
        <p:spPr/>
        <p:txBody>
          <a:bodyPr/>
          <a:lstStyle>
            <a:lvl1pPr>
              <a:defRPr>
                <a:latin typeface="Calibri" panose="020F0502020204030204" pitchFamily="34" charset="0"/>
              </a:defRPr>
            </a:lvl1pPr>
          </a:lstStyle>
          <a:p>
            <a:endParaRPr lang="es-ES_tradnl"/>
          </a:p>
        </p:txBody>
      </p:sp>
      <p:sp>
        <p:nvSpPr>
          <p:cNvPr id="5" name="Marcador de pie de página 4"/>
          <p:cNvSpPr>
            <a:spLocks noGrp="1"/>
          </p:cNvSpPr>
          <p:nvPr>
            <p:ph type="ftr" sz="quarter" idx="11"/>
          </p:nvPr>
        </p:nvSpPr>
        <p:spPr/>
        <p:txBody>
          <a:bodyPr/>
          <a:lstStyle>
            <a:lvl1pPr>
              <a:defRPr>
                <a:latin typeface="Calibri" panose="020F0502020204030204" pitchFamily="34" charset="0"/>
              </a:defRPr>
            </a:lvl1pPr>
          </a:lstStyle>
          <a:p>
            <a:endParaRPr lang="es-ES_tradnl"/>
          </a:p>
        </p:txBody>
      </p:sp>
      <p:sp>
        <p:nvSpPr>
          <p:cNvPr id="6" name="Marcador de número de diapositiva 5"/>
          <p:cNvSpPr>
            <a:spLocks noGrp="1"/>
          </p:cNvSpPr>
          <p:nvPr>
            <p:ph type="sldNum" sz="quarter" idx="12"/>
          </p:nvPr>
        </p:nvSpPr>
        <p:spPr/>
        <p:txBody>
          <a:bodyPr/>
          <a:lstStyle>
            <a:lvl1pPr>
              <a:defRPr>
                <a:latin typeface="Calibri" panose="020F0502020204030204" pitchFamily="34" charset="0"/>
              </a:defRPr>
            </a:lvl1pPr>
          </a:lstStyle>
          <a:p>
            <a:fld id="{04436B3E-C0D4-5746-B5A6-C638CB34716F}" type="slidenum">
              <a:rPr lang="es-ES_tradnl" smtClean="0"/>
              <a:pPr/>
              <a:t>‹Nº›</a:t>
            </a:fld>
            <a:endParaRPr lang="es-ES_tradnl"/>
          </a:p>
        </p:txBody>
      </p:sp>
    </p:spTree>
    <p:extLst>
      <p:ext uri="{BB962C8B-B14F-4D97-AF65-F5344CB8AC3E}">
        <p14:creationId xmlns:p14="http://schemas.microsoft.com/office/powerpoint/2010/main" val="10559334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lvl1pPr>
              <a:defRPr>
                <a:latin typeface="Calibri" panose="020F0502020204030204" pitchFamily="34" charset="0"/>
              </a:defRPr>
            </a:lvl1pPr>
          </a:lstStyle>
          <a:p>
            <a:r>
              <a:rPr lang="es-ES"/>
              <a:t>Haga clic para modificar el estilo de título del patrón</a:t>
            </a:r>
            <a:endParaRPr lang="es-ES_tradnl"/>
          </a:p>
        </p:txBody>
      </p:sp>
      <p:sp>
        <p:nvSpPr>
          <p:cNvPr id="3" name="Marcador de texto vertical 2"/>
          <p:cNvSpPr>
            <a:spLocks noGrp="1"/>
          </p:cNvSpPr>
          <p:nvPr>
            <p:ph type="body" orient="vert" idx="1"/>
          </p:nvPr>
        </p:nvSpPr>
        <p:spPr>
          <a:xfrm>
            <a:off x="838200" y="365125"/>
            <a:ext cx="7734300" cy="5811838"/>
          </a:xfrm>
        </p:spPr>
        <p:txBody>
          <a:bodyPr vert="eaVert"/>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Marcador de fecha 3"/>
          <p:cNvSpPr>
            <a:spLocks noGrp="1"/>
          </p:cNvSpPr>
          <p:nvPr>
            <p:ph type="dt" sz="half" idx="10"/>
          </p:nvPr>
        </p:nvSpPr>
        <p:spPr/>
        <p:txBody>
          <a:bodyPr/>
          <a:lstStyle>
            <a:lvl1pPr>
              <a:defRPr>
                <a:latin typeface="Calibri" panose="020F0502020204030204" pitchFamily="34" charset="0"/>
              </a:defRPr>
            </a:lvl1pPr>
          </a:lstStyle>
          <a:p>
            <a:endParaRPr lang="es-ES_tradnl"/>
          </a:p>
        </p:txBody>
      </p:sp>
      <p:sp>
        <p:nvSpPr>
          <p:cNvPr id="5" name="Marcador de pie de página 4"/>
          <p:cNvSpPr>
            <a:spLocks noGrp="1"/>
          </p:cNvSpPr>
          <p:nvPr>
            <p:ph type="ftr" sz="quarter" idx="11"/>
          </p:nvPr>
        </p:nvSpPr>
        <p:spPr/>
        <p:txBody>
          <a:bodyPr/>
          <a:lstStyle>
            <a:lvl1pPr>
              <a:defRPr>
                <a:latin typeface="Calibri" panose="020F0502020204030204" pitchFamily="34" charset="0"/>
              </a:defRPr>
            </a:lvl1pPr>
          </a:lstStyle>
          <a:p>
            <a:endParaRPr lang="es-ES_tradnl"/>
          </a:p>
        </p:txBody>
      </p:sp>
      <p:sp>
        <p:nvSpPr>
          <p:cNvPr id="6" name="Marcador de número de diapositiva 5"/>
          <p:cNvSpPr>
            <a:spLocks noGrp="1"/>
          </p:cNvSpPr>
          <p:nvPr>
            <p:ph type="sldNum" sz="quarter" idx="12"/>
          </p:nvPr>
        </p:nvSpPr>
        <p:spPr/>
        <p:txBody>
          <a:bodyPr/>
          <a:lstStyle>
            <a:lvl1pPr>
              <a:defRPr>
                <a:latin typeface="Calibri" panose="020F0502020204030204" pitchFamily="34" charset="0"/>
              </a:defRPr>
            </a:lvl1pPr>
          </a:lstStyle>
          <a:p>
            <a:fld id="{04436B3E-C0D4-5746-B5A6-C638CB34716F}" type="slidenum">
              <a:rPr lang="es-ES_tradnl" smtClean="0"/>
              <a:pPr/>
              <a:t>‹Nº›</a:t>
            </a:fld>
            <a:endParaRPr lang="es-ES_tradnl"/>
          </a:p>
        </p:txBody>
      </p:sp>
    </p:spTree>
    <p:extLst>
      <p:ext uri="{BB962C8B-B14F-4D97-AF65-F5344CB8AC3E}">
        <p14:creationId xmlns:p14="http://schemas.microsoft.com/office/powerpoint/2010/main" val="20164007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Presentación proyecto">
    <p:bg>
      <p:bgPr>
        <a:solidFill>
          <a:schemeClr val="bg1"/>
        </a:solidFill>
        <a:effectLst/>
      </p:bgPr>
    </p:bg>
    <p:spTree>
      <p:nvGrpSpPr>
        <p:cNvPr id="1" name=""/>
        <p:cNvGrpSpPr/>
        <p:nvPr/>
      </p:nvGrpSpPr>
      <p:grpSpPr>
        <a:xfrm>
          <a:off x="0" y="0"/>
          <a:ext cx="0" cy="0"/>
          <a:chOff x="0" y="0"/>
          <a:chExt cx="0" cy="0"/>
        </a:xfrm>
      </p:grpSpPr>
      <p:sp>
        <p:nvSpPr>
          <p:cNvPr id="62" name="Rectangle 6"/>
          <p:cNvSpPr>
            <a:spLocks noChangeAspect="1" noChangeArrowheads="1"/>
          </p:cNvSpPr>
          <p:nvPr/>
        </p:nvSpPr>
        <p:spPr bwMode="auto">
          <a:xfrm>
            <a:off x="-7242" y="-7202"/>
            <a:ext cx="12192000" cy="6141459"/>
          </a:xfrm>
          <a:prstGeom prst="rect">
            <a:avLst/>
          </a:prstGeom>
          <a:solidFill>
            <a:schemeClr val="tx1"/>
          </a:solidFill>
          <a:ln w="33338" cap="flat">
            <a:noFill/>
            <a:prstDash val="solid"/>
            <a:miter lim="800000"/>
            <a:headEnd/>
            <a:tailEnd/>
          </a:ln>
        </p:spPr>
        <p:txBody>
          <a:bodyPr vert="horz" wrap="square" lIns="91440" tIns="45720" rIns="91440" bIns="45720" numCol="1" anchor="b" anchorCtr="0" compatLnSpc="1">
            <a:prstTxWarp prst="textNoShape">
              <a:avLst/>
            </a:prstTxWarp>
          </a:bodyPr>
          <a:lstStyle/>
          <a:p>
            <a:pPr algn="ctr"/>
            <a:endParaRPr lang="es-ES" sz="1100" u="none">
              <a:solidFill>
                <a:schemeClr val="bg1"/>
              </a:solidFill>
              <a:latin typeface="Calibri" panose="020F0502020204030204" pitchFamily="34" charset="0"/>
              <a:cs typeface="Calibri" panose="020F0502020204030204" pitchFamily="34" charset="0"/>
            </a:endParaRPr>
          </a:p>
        </p:txBody>
      </p:sp>
      <p:sp>
        <p:nvSpPr>
          <p:cNvPr id="100" name="Marcador de contenido 2"/>
          <p:cNvSpPr>
            <a:spLocks noGrp="1"/>
          </p:cNvSpPr>
          <p:nvPr>
            <p:ph sz="half" idx="1" hasCustomPrompt="1"/>
          </p:nvPr>
        </p:nvSpPr>
        <p:spPr>
          <a:xfrm>
            <a:off x="7675825" y="5388853"/>
            <a:ext cx="3556282" cy="417460"/>
          </a:xfrm>
        </p:spPr>
        <p:txBody>
          <a:bodyPr anchor="ctr" anchorCtr="0">
            <a:normAutofit/>
          </a:bodyPr>
          <a:lstStyle>
            <a:lvl1pPr marL="0" indent="0" algn="ctr">
              <a:buNone/>
              <a:defRPr sz="1800" b="1" u="none">
                <a:solidFill>
                  <a:schemeClr val="bg1"/>
                </a:solidFill>
                <a:latin typeface="Calibri" panose="020F0502020204030204" pitchFamily="34" charset="0"/>
                <a:cs typeface="Calibri" panose="020F0502020204030204" pitchFamily="34" charset="0"/>
              </a:defRPr>
            </a:lvl1pPr>
            <a:lvl2pPr marL="457200" indent="0">
              <a:buNone/>
              <a:defRPr>
                <a:latin typeface="Raleway" panose="020B0503030101060003" pitchFamily="34" charset="0"/>
              </a:defRPr>
            </a:lvl2pPr>
            <a:lvl3pPr marL="914400" indent="0">
              <a:buNone/>
              <a:defRPr>
                <a:latin typeface="Raleway" panose="020B0503030101060003" pitchFamily="34" charset="0"/>
              </a:defRPr>
            </a:lvl3pPr>
            <a:lvl4pPr marL="1371600" indent="0">
              <a:buNone/>
              <a:defRPr>
                <a:latin typeface="Raleway" panose="020B0503030101060003" pitchFamily="34" charset="0"/>
              </a:defRPr>
            </a:lvl4pPr>
            <a:lvl5pPr marL="1828800" indent="0">
              <a:buNone/>
              <a:defRPr>
                <a:latin typeface="Raleway" panose="020B0503030101060003" pitchFamily="34" charset="0"/>
              </a:defRPr>
            </a:lvl5pPr>
          </a:lstStyle>
          <a:p>
            <a:pPr lvl="0"/>
            <a:r>
              <a:rPr lang="es-ES"/>
              <a:t>email@valencia.es</a:t>
            </a:r>
            <a:endParaRPr lang="es-ES_tradnl"/>
          </a:p>
        </p:txBody>
      </p:sp>
      <p:sp>
        <p:nvSpPr>
          <p:cNvPr id="101" name="Marcador de contenido 2"/>
          <p:cNvSpPr>
            <a:spLocks noGrp="1"/>
          </p:cNvSpPr>
          <p:nvPr>
            <p:ph sz="half" idx="10" hasCustomPrompt="1"/>
          </p:nvPr>
        </p:nvSpPr>
        <p:spPr>
          <a:xfrm>
            <a:off x="7675825" y="1447877"/>
            <a:ext cx="3556282" cy="2242249"/>
          </a:xfrm>
        </p:spPr>
        <p:txBody>
          <a:bodyPr anchor="ctr" anchorCtr="0">
            <a:normAutofit/>
          </a:bodyPr>
          <a:lstStyle>
            <a:lvl1pPr marL="0" indent="0" algn="ctr">
              <a:buNone/>
              <a:defRPr sz="4000" b="1" u="none" baseline="0">
                <a:solidFill>
                  <a:schemeClr val="bg1"/>
                </a:solidFill>
                <a:latin typeface="Calibri" panose="020F0502020204030204" pitchFamily="34" charset="0"/>
                <a:cs typeface="Calibri" panose="020F0502020204030204" pitchFamily="34" charset="0"/>
              </a:defRPr>
            </a:lvl1pPr>
            <a:lvl2pPr marL="457200" indent="0">
              <a:buNone/>
              <a:defRPr>
                <a:latin typeface="Raleway" panose="020B0503030101060003" pitchFamily="34" charset="0"/>
              </a:defRPr>
            </a:lvl2pPr>
            <a:lvl3pPr marL="914400" indent="0">
              <a:buNone/>
              <a:defRPr>
                <a:latin typeface="Raleway" panose="020B0503030101060003" pitchFamily="34" charset="0"/>
              </a:defRPr>
            </a:lvl3pPr>
            <a:lvl4pPr marL="1371600" indent="0">
              <a:buNone/>
              <a:defRPr>
                <a:latin typeface="Raleway" panose="020B0503030101060003" pitchFamily="34" charset="0"/>
              </a:defRPr>
            </a:lvl4pPr>
            <a:lvl5pPr marL="1828800" indent="0">
              <a:buNone/>
              <a:defRPr>
                <a:latin typeface="Raleway" panose="020B0503030101060003" pitchFamily="34" charset="0"/>
              </a:defRPr>
            </a:lvl5pPr>
          </a:lstStyle>
          <a:p>
            <a:pPr lvl="0"/>
            <a:r>
              <a:rPr lang="es-ES"/>
              <a:t>Título de la ponencia</a:t>
            </a:r>
            <a:endParaRPr lang="es-ES_tradnl"/>
          </a:p>
        </p:txBody>
      </p:sp>
      <p:sp>
        <p:nvSpPr>
          <p:cNvPr id="103" name="Marcador de contenido 2"/>
          <p:cNvSpPr>
            <a:spLocks noGrp="1"/>
          </p:cNvSpPr>
          <p:nvPr>
            <p:ph sz="half" idx="12" hasCustomPrompt="1"/>
          </p:nvPr>
        </p:nvSpPr>
        <p:spPr>
          <a:xfrm>
            <a:off x="7675825" y="4945721"/>
            <a:ext cx="3556282" cy="436809"/>
          </a:xfrm>
        </p:spPr>
        <p:txBody>
          <a:bodyPr>
            <a:normAutofit/>
          </a:bodyPr>
          <a:lstStyle>
            <a:lvl1pPr marL="0" indent="0" algn="ctr">
              <a:buNone/>
              <a:defRPr sz="2400" b="1" u="none">
                <a:solidFill>
                  <a:schemeClr val="bg1"/>
                </a:solidFill>
                <a:latin typeface="Calibri" panose="020F0502020204030204" pitchFamily="34" charset="0"/>
                <a:cs typeface="Calibri" panose="020F0502020204030204" pitchFamily="34" charset="0"/>
              </a:defRPr>
            </a:lvl1pPr>
            <a:lvl2pPr marL="457200" indent="0">
              <a:buNone/>
              <a:defRPr>
                <a:latin typeface="Raleway" panose="020B0503030101060003" pitchFamily="34" charset="0"/>
              </a:defRPr>
            </a:lvl2pPr>
            <a:lvl3pPr marL="914400" indent="0">
              <a:buNone/>
              <a:defRPr>
                <a:latin typeface="Raleway" panose="020B0503030101060003" pitchFamily="34" charset="0"/>
              </a:defRPr>
            </a:lvl3pPr>
            <a:lvl4pPr marL="1371600" indent="0">
              <a:buNone/>
              <a:defRPr>
                <a:latin typeface="Raleway" panose="020B0503030101060003" pitchFamily="34" charset="0"/>
              </a:defRPr>
            </a:lvl4pPr>
            <a:lvl5pPr marL="1828800" indent="0">
              <a:buNone/>
              <a:defRPr>
                <a:latin typeface="Raleway" panose="020B0503030101060003" pitchFamily="34" charset="0"/>
              </a:defRPr>
            </a:lvl5pPr>
          </a:lstStyle>
          <a:p>
            <a:pPr lvl="0"/>
            <a:r>
              <a:rPr lang="es-ES"/>
              <a:t>Nombre del ponente</a:t>
            </a:r>
            <a:endParaRPr lang="es-ES_tradnl"/>
          </a:p>
        </p:txBody>
      </p:sp>
      <p:sp>
        <p:nvSpPr>
          <p:cNvPr id="104" name="Marcador de contenido 2"/>
          <p:cNvSpPr>
            <a:spLocks noGrp="1"/>
          </p:cNvSpPr>
          <p:nvPr>
            <p:ph sz="half" idx="13" hasCustomPrompt="1"/>
          </p:nvPr>
        </p:nvSpPr>
        <p:spPr>
          <a:xfrm>
            <a:off x="7675825" y="3691764"/>
            <a:ext cx="3556282" cy="331031"/>
          </a:xfrm>
        </p:spPr>
        <p:txBody>
          <a:bodyPr anchor="ctr" anchorCtr="0">
            <a:normAutofit/>
          </a:bodyPr>
          <a:lstStyle>
            <a:lvl1pPr marL="0" indent="0" algn="ctr">
              <a:buNone/>
              <a:defRPr sz="1800" b="1" i="1" u="none">
                <a:solidFill>
                  <a:schemeClr val="bg1"/>
                </a:solidFill>
                <a:latin typeface="Calibri" panose="020F0502020204030204" pitchFamily="34" charset="0"/>
                <a:cs typeface="Calibri" panose="020F0502020204030204" pitchFamily="34" charset="0"/>
              </a:defRPr>
            </a:lvl1pPr>
            <a:lvl2pPr marL="457200" indent="0">
              <a:buNone/>
              <a:defRPr>
                <a:latin typeface="Raleway" panose="020B0503030101060003" pitchFamily="34" charset="0"/>
              </a:defRPr>
            </a:lvl2pPr>
            <a:lvl3pPr marL="914400" indent="0">
              <a:buNone/>
              <a:defRPr>
                <a:latin typeface="Raleway" panose="020B0503030101060003" pitchFamily="34" charset="0"/>
              </a:defRPr>
            </a:lvl3pPr>
            <a:lvl4pPr marL="1371600" indent="0">
              <a:buNone/>
              <a:defRPr>
                <a:latin typeface="Raleway" panose="020B0503030101060003" pitchFamily="34" charset="0"/>
              </a:defRPr>
            </a:lvl4pPr>
            <a:lvl5pPr marL="1828800" indent="0">
              <a:buNone/>
              <a:defRPr>
                <a:latin typeface="Raleway" panose="020B0503030101060003" pitchFamily="34" charset="0"/>
              </a:defRPr>
            </a:lvl5pPr>
          </a:lstStyle>
          <a:p>
            <a:pPr lvl="0"/>
            <a:r>
              <a:rPr lang="es-ES"/>
              <a:t>#hashtag</a:t>
            </a:r>
            <a:endParaRPr lang="es-ES_tradnl"/>
          </a:p>
        </p:txBody>
      </p:sp>
      <p:sp>
        <p:nvSpPr>
          <p:cNvPr id="94" name="Marcador de contenido 2">
            <a:extLst>
              <a:ext uri="{FF2B5EF4-FFF2-40B4-BE49-F238E27FC236}">
                <a16:creationId xmlns:a16="http://schemas.microsoft.com/office/drawing/2014/main" id="{1F3440D2-809A-4F18-ACCC-3579EAE1AB04}"/>
              </a:ext>
            </a:extLst>
          </p:cNvPr>
          <p:cNvSpPr>
            <a:spLocks noGrp="1"/>
          </p:cNvSpPr>
          <p:nvPr>
            <p:ph sz="half" idx="14" hasCustomPrompt="1"/>
          </p:nvPr>
        </p:nvSpPr>
        <p:spPr>
          <a:xfrm>
            <a:off x="7675825" y="518496"/>
            <a:ext cx="3556282" cy="286811"/>
          </a:xfrm>
        </p:spPr>
        <p:txBody>
          <a:bodyPr anchor="ctr" anchorCtr="0">
            <a:normAutofit/>
          </a:bodyPr>
          <a:lstStyle>
            <a:lvl1pPr marL="0" indent="0" algn="ctr">
              <a:buNone/>
              <a:defRPr sz="1400" b="1" u="none">
                <a:solidFill>
                  <a:schemeClr val="bg1"/>
                </a:solidFill>
                <a:latin typeface="Calibri" panose="020F0502020204030204" pitchFamily="34" charset="0"/>
                <a:cs typeface="Calibri" panose="020F0502020204030204" pitchFamily="34" charset="0"/>
              </a:defRPr>
            </a:lvl1pPr>
            <a:lvl2pPr marL="457200" indent="0">
              <a:buNone/>
              <a:defRPr>
                <a:latin typeface="Raleway" panose="020B0503030101060003" pitchFamily="34" charset="0"/>
              </a:defRPr>
            </a:lvl2pPr>
            <a:lvl3pPr marL="914400" indent="0">
              <a:buNone/>
              <a:defRPr>
                <a:latin typeface="Raleway" panose="020B0503030101060003" pitchFamily="34" charset="0"/>
              </a:defRPr>
            </a:lvl3pPr>
            <a:lvl4pPr marL="1371600" indent="0">
              <a:buNone/>
              <a:defRPr>
                <a:latin typeface="Raleway" panose="020B0503030101060003" pitchFamily="34" charset="0"/>
              </a:defRPr>
            </a:lvl4pPr>
            <a:lvl5pPr marL="1828800" indent="0">
              <a:buNone/>
              <a:defRPr>
                <a:latin typeface="Raleway" panose="020B0503030101060003" pitchFamily="34" charset="0"/>
              </a:defRPr>
            </a:lvl5pPr>
          </a:lstStyle>
          <a:p>
            <a:pPr lvl="0"/>
            <a:r>
              <a:rPr lang="es-ES"/>
              <a:t>FECHA</a:t>
            </a:r>
            <a:endParaRPr lang="es-ES_tradnl"/>
          </a:p>
        </p:txBody>
      </p:sp>
      <p:pic>
        <p:nvPicPr>
          <p:cNvPr id="9" name="Imagen 8" descr="Texto&#10;&#10;Descripción generada automáticamente">
            <a:extLst>
              <a:ext uri="{FF2B5EF4-FFF2-40B4-BE49-F238E27FC236}">
                <a16:creationId xmlns:a16="http://schemas.microsoft.com/office/drawing/2014/main" id="{13FED3BE-F9D9-72D0-5285-386E9F482055}"/>
              </a:ext>
            </a:extLst>
          </p:cNvPr>
          <p:cNvPicPr>
            <a:picLocks noChangeAspect="1"/>
          </p:cNvPicPr>
          <p:nvPr userDrawn="1"/>
        </p:nvPicPr>
        <p:blipFill>
          <a:blip r:embed="rId2"/>
          <a:stretch>
            <a:fillRect/>
          </a:stretch>
        </p:blipFill>
        <p:spPr>
          <a:xfrm>
            <a:off x="11041811" y="6134257"/>
            <a:ext cx="1150189" cy="748536"/>
          </a:xfrm>
          <a:prstGeom prst="rect">
            <a:avLst/>
          </a:prstGeom>
        </p:spPr>
      </p:pic>
    </p:spTree>
    <p:extLst>
      <p:ext uri="{BB962C8B-B14F-4D97-AF65-F5344CB8AC3E}">
        <p14:creationId xmlns:p14="http://schemas.microsoft.com/office/powerpoint/2010/main" val="19102945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7_Cap-Verde_Con título y sin pie">
    <p:bg>
      <p:bgPr>
        <a:solidFill>
          <a:schemeClr val="bg1"/>
        </a:solidFill>
        <a:effectLst/>
      </p:bgPr>
    </p:bg>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F6541475-895A-4C9A-9463-FD32261B6FC4}"/>
              </a:ext>
            </a:extLst>
          </p:cNvPr>
          <p:cNvSpPr/>
          <p:nvPr userDrawn="1"/>
        </p:nvSpPr>
        <p:spPr>
          <a:xfrm>
            <a:off x="-88777" y="-285"/>
            <a:ext cx="12357717" cy="402929"/>
          </a:xfrm>
          <a:prstGeom prst="rect">
            <a:avLst/>
          </a:prstGeom>
          <a:solidFill>
            <a:srgbClr val="063F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u="none">
              <a:latin typeface="Calibri" panose="020F0502020204030204" pitchFamily="34" charset="0"/>
              <a:cs typeface="Calibri" panose="020F0502020204030204" pitchFamily="34" charset="0"/>
            </a:endParaRPr>
          </a:p>
        </p:txBody>
      </p:sp>
      <p:sp>
        <p:nvSpPr>
          <p:cNvPr id="8" name="Freeform 44">
            <a:extLst>
              <a:ext uri="{FF2B5EF4-FFF2-40B4-BE49-F238E27FC236}">
                <a16:creationId xmlns:a16="http://schemas.microsoft.com/office/drawing/2014/main" id="{63236DAF-C40D-44DF-9823-FD31D25F41FB}"/>
              </a:ext>
            </a:extLst>
          </p:cNvPr>
          <p:cNvSpPr>
            <a:spLocks/>
          </p:cNvSpPr>
          <p:nvPr userDrawn="1"/>
        </p:nvSpPr>
        <p:spPr bwMode="auto">
          <a:xfrm>
            <a:off x="136061" y="60756"/>
            <a:ext cx="296131" cy="280846"/>
          </a:xfrm>
          <a:custGeom>
            <a:avLst/>
            <a:gdLst>
              <a:gd name="T0" fmla="*/ 155 w 155"/>
              <a:gd name="T1" fmla="*/ 99 h 147"/>
              <a:gd name="T2" fmla="*/ 155 w 155"/>
              <a:gd name="T3" fmla="*/ 48 h 147"/>
              <a:gd name="T4" fmla="*/ 0 w 155"/>
              <a:gd name="T5" fmla="*/ 0 h 147"/>
              <a:gd name="T6" fmla="*/ 0 w 155"/>
              <a:gd name="T7" fmla="*/ 45 h 147"/>
              <a:gd name="T8" fmla="*/ 102 w 155"/>
              <a:gd name="T9" fmla="*/ 75 h 147"/>
              <a:gd name="T10" fmla="*/ 0 w 155"/>
              <a:gd name="T11" fmla="*/ 102 h 147"/>
              <a:gd name="T12" fmla="*/ 0 w 155"/>
              <a:gd name="T13" fmla="*/ 147 h 147"/>
              <a:gd name="T14" fmla="*/ 155 w 155"/>
              <a:gd name="T15" fmla="*/ 99 h 1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147">
                <a:moveTo>
                  <a:pt x="155" y="99"/>
                </a:moveTo>
                <a:lnTo>
                  <a:pt x="155" y="48"/>
                </a:lnTo>
                <a:lnTo>
                  <a:pt x="0" y="0"/>
                </a:lnTo>
                <a:lnTo>
                  <a:pt x="0" y="45"/>
                </a:lnTo>
                <a:lnTo>
                  <a:pt x="102" y="75"/>
                </a:lnTo>
                <a:lnTo>
                  <a:pt x="0" y="102"/>
                </a:lnTo>
                <a:lnTo>
                  <a:pt x="0" y="147"/>
                </a:lnTo>
                <a:lnTo>
                  <a:pt x="155" y="9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s-ES" u="none">
              <a:latin typeface="Calibri" panose="020F0502020204030204" pitchFamily="34" charset="0"/>
              <a:cs typeface="Calibri" panose="020F0502020204030204" pitchFamily="34" charset="0"/>
            </a:endParaRPr>
          </a:p>
        </p:txBody>
      </p:sp>
      <p:sp>
        <p:nvSpPr>
          <p:cNvPr id="10" name="Título 1">
            <a:extLst>
              <a:ext uri="{FF2B5EF4-FFF2-40B4-BE49-F238E27FC236}">
                <a16:creationId xmlns:a16="http://schemas.microsoft.com/office/drawing/2014/main" id="{D2C72985-087E-443D-A850-761DD145BD6F}"/>
              </a:ext>
            </a:extLst>
          </p:cNvPr>
          <p:cNvSpPr>
            <a:spLocks noGrp="1"/>
          </p:cNvSpPr>
          <p:nvPr>
            <p:ph type="title" hasCustomPrompt="1"/>
          </p:nvPr>
        </p:nvSpPr>
        <p:spPr>
          <a:xfrm>
            <a:off x="432192" y="307"/>
            <a:ext cx="10595199" cy="449197"/>
          </a:xfrm>
        </p:spPr>
        <p:txBody>
          <a:bodyPr lIns="180000">
            <a:normAutofit/>
          </a:bodyPr>
          <a:lstStyle>
            <a:lvl1pPr algn="l">
              <a:defRPr sz="2400" b="1" u="none">
                <a:solidFill>
                  <a:schemeClr val="bg1"/>
                </a:solidFill>
                <a:latin typeface="Calibri" panose="020F0502020204030204" pitchFamily="34" charset="0"/>
                <a:cs typeface="Calibri" panose="020F0502020204030204" pitchFamily="34" charset="0"/>
              </a:defRPr>
            </a:lvl1pPr>
          </a:lstStyle>
          <a:p>
            <a:r>
              <a:rPr lang="es-ES" dirty="0"/>
              <a:t>Haga clic para modificar el título  la diapositiva</a:t>
            </a:r>
            <a:endParaRPr lang="es-ES_tradnl" dirty="0"/>
          </a:p>
        </p:txBody>
      </p:sp>
      <p:sp>
        <p:nvSpPr>
          <p:cNvPr id="11" name="Marcador de número de diapositiva 1">
            <a:extLst>
              <a:ext uri="{FF2B5EF4-FFF2-40B4-BE49-F238E27FC236}">
                <a16:creationId xmlns:a16="http://schemas.microsoft.com/office/drawing/2014/main" id="{14DD6887-869A-939F-AFD1-81A940E05D1D}"/>
              </a:ext>
            </a:extLst>
          </p:cNvPr>
          <p:cNvSpPr>
            <a:spLocks noGrp="1"/>
          </p:cNvSpPr>
          <p:nvPr>
            <p:ph type="sldNum" sz="quarter" idx="4294967295"/>
          </p:nvPr>
        </p:nvSpPr>
        <p:spPr>
          <a:xfrm>
            <a:off x="5029200" y="6561691"/>
            <a:ext cx="2133600" cy="296309"/>
          </a:xfrm>
          <a:prstGeom prst="rect">
            <a:avLst/>
          </a:prstGeom>
        </p:spPr>
        <p:txBody>
          <a:bodyPr/>
          <a:lstStyle>
            <a:lvl1pPr algn="ctr">
              <a:defRPr>
                <a:latin typeface="Calibri" panose="020F0502020204030204" pitchFamily="34" charset="0"/>
                <a:cs typeface="Calibri" panose="020F0502020204030204" pitchFamily="34" charset="0"/>
              </a:defRPr>
            </a:lvl1pPr>
          </a:lstStyle>
          <a:p>
            <a:endParaRPr lang="es-ES" dirty="0"/>
          </a:p>
        </p:txBody>
      </p:sp>
      <p:pic>
        <p:nvPicPr>
          <p:cNvPr id="2" name="Imagen 1" descr="Texto&#10;&#10;Descripción generada automáticamente">
            <a:extLst>
              <a:ext uri="{FF2B5EF4-FFF2-40B4-BE49-F238E27FC236}">
                <a16:creationId xmlns:a16="http://schemas.microsoft.com/office/drawing/2014/main" id="{FC906F39-480E-11D8-C8C1-308C60DE17A5}"/>
              </a:ext>
            </a:extLst>
          </p:cNvPr>
          <p:cNvPicPr>
            <a:picLocks noChangeAspect="1"/>
          </p:cNvPicPr>
          <p:nvPr userDrawn="1"/>
        </p:nvPicPr>
        <p:blipFill>
          <a:blip r:embed="rId2"/>
          <a:stretch>
            <a:fillRect/>
          </a:stretch>
        </p:blipFill>
        <p:spPr>
          <a:xfrm>
            <a:off x="10887824" y="6022146"/>
            <a:ext cx="1150189" cy="748536"/>
          </a:xfrm>
          <a:prstGeom prst="rect">
            <a:avLst/>
          </a:prstGeom>
        </p:spPr>
      </p:pic>
    </p:spTree>
    <p:extLst>
      <p:ext uri="{BB962C8B-B14F-4D97-AF65-F5344CB8AC3E}">
        <p14:creationId xmlns:p14="http://schemas.microsoft.com/office/powerpoint/2010/main" val="4075362325"/>
      </p:ext>
    </p:extLst>
  </p:cSld>
  <p:clrMapOvr>
    <a:masterClrMapping/>
  </p:clrMapOvr>
  <p:extLst>
    <p:ext uri="{DCECCB84-F9BA-43D5-87BE-67443E8EF086}">
      <p15:sldGuideLst xmlns:p15="http://schemas.microsoft.com/office/powerpoint/2012/main">
        <p15:guide id="1" pos="3863">
          <p15:clr>
            <a:srgbClr val="FBAE40"/>
          </p15:clr>
        </p15:guide>
        <p15:guide id="2" pos="3953">
          <p15:clr>
            <a:srgbClr val="FBAE40"/>
          </p15:clr>
        </p15:guide>
        <p15:guide id="3" pos="3749">
          <p15:clr>
            <a:srgbClr val="FBAE40"/>
          </p15:clr>
        </p15:guide>
        <p15:guide id="4" pos="1776">
          <p15:clr>
            <a:srgbClr val="FBAE40"/>
          </p15:clr>
        </p15:guide>
        <p15:guide id="5" pos="2026">
          <p15:clr>
            <a:srgbClr val="FBAE40"/>
          </p15:clr>
        </p15:guide>
        <p15:guide id="6" pos="2366">
          <p15:clr>
            <a:srgbClr val="FBAE40"/>
          </p15:clr>
        </p15:guide>
        <p15:guide id="7" pos="4974">
          <p15:clr>
            <a:srgbClr val="FBAE40"/>
          </p15:clr>
        </p15:guide>
        <p15:guide id="8" pos="5314">
          <p15:clr>
            <a:srgbClr val="FBAE40"/>
          </p15:clr>
        </p15:guide>
        <p15:guide id="9" pos="5654">
          <p15:clr>
            <a:srgbClr val="FBAE40"/>
          </p15:clr>
        </p15:guide>
        <p15:guide id="10" pos="5881">
          <p15:clr>
            <a:srgbClr val="FBAE40"/>
          </p15:clr>
        </p15:guide>
        <p15:guide id="11" pos="7582">
          <p15:clr>
            <a:srgbClr val="FBAE40"/>
          </p15:clr>
        </p15:guide>
        <p15:guide id="12" pos="75">
          <p15:clr>
            <a:srgbClr val="FBAE40"/>
          </p15:clr>
        </p15:guide>
        <p15:guide id="13" orient="horz" pos="3906">
          <p15:clr>
            <a:srgbClr val="FBAE40"/>
          </p15:clr>
        </p15:guide>
        <p15:guide id="14" orient="horz" pos="2999">
          <p15:clr>
            <a:srgbClr val="FBAE40"/>
          </p15:clr>
        </p15:guide>
        <p15:guide id="15" orient="horz" pos="2886">
          <p15:clr>
            <a:srgbClr val="FBAE40"/>
          </p15:clr>
        </p15:guide>
        <p15:guide id="16" orient="horz" pos="2523">
          <p15:clr>
            <a:srgbClr val="FBAE40"/>
          </p15:clr>
        </p15:guide>
        <p15:guide id="17" orient="horz" pos="2319">
          <p15:clr>
            <a:srgbClr val="FBAE40"/>
          </p15:clr>
        </p15:guide>
        <p15:guide id="18" orient="horz" pos="1979">
          <p15:clr>
            <a:srgbClr val="FBAE40"/>
          </p15:clr>
        </p15:guide>
        <p15:guide id="19" orient="horz" pos="1865">
          <p15:clr>
            <a:srgbClr val="FBAE40"/>
          </p15:clr>
        </p15:guide>
        <p15:guide id="20" orient="horz" pos="981">
          <p15:clr>
            <a:srgbClr val="FBAE40"/>
          </p15:clr>
        </p15:guide>
        <p15:guide id="21" pos="2706">
          <p15:clr>
            <a:srgbClr val="FBAE40"/>
          </p15:clr>
        </p15:guide>
        <p15:guide id="22" orient="horz" pos="3181">
          <p15:clr>
            <a:srgbClr val="FBAE40"/>
          </p15:clr>
        </p15:guide>
        <p15:guide id="23" orient="horz" pos="3271">
          <p15:clr>
            <a:srgbClr val="FBAE40"/>
          </p15:clr>
        </p15:guide>
        <p15:guide id="24" orient="horz" pos="1230">
          <p15:clr>
            <a:srgbClr val="FBAE40"/>
          </p15:clr>
        </p15:guide>
        <p15:guide id="25" orient="horz" pos="1661">
          <p15:clr>
            <a:srgbClr val="FBAE40"/>
          </p15:clr>
        </p15:guide>
        <p15:guide id="26" orient="horz" pos="2251">
          <p15:clr>
            <a:srgbClr val="FBAE40"/>
          </p15:clr>
        </p15:guide>
        <p15:guide id="27" orient="horz" pos="2818">
          <p15:clr>
            <a:srgbClr val="FBAE40"/>
          </p15:clr>
        </p15:guide>
        <p15:guide id="28" orient="horz" pos="3543">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Blanca con pie de página y título">
    <p:bg>
      <p:bgPr>
        <a:solidFill>
          <a:schemeClr val="bg1"/>
        </a:solidFill>
        <a:effectLst/>
      </p:bgPr>
    </p:bg>
    <p:spTree>
      <p:nvGrpSpPr>
        <p:cNvPr id="1" name=""/>
        <p:cNvGrpSpPr/>
        <p:nvPr/>
      </p:nvGrpSpPr>
      <p:grpSpPr>
        <a:xfrm>
          <a:off x="0" y="0"/>
          <a:ext cx="0" cy="0"/>
          <a:chOff x="0" y="0"/>
          <a:chExt cx="0" cy="0"/>
        </a:xfrm>
      </p:grpSpPr>
      <p:grpSp>
        <p:nvGrpSpPr>
          <p:cNvPr id="3" name="Grupo 2">
            <a:extLst>
              <a:ext uri="{FF2B5EF4-FFF2-40B4-BE49-F238E27FC236}">
                <a16:creationId xmlns:a16="http://schemas.microsoft.com/office/drawing/2014/main" id="{F847DD95-5D0D-492D-AEDA-2D16C7FC4AE1}"/>
              </a:ext>
            </a:extLst>
          </p:cNvPr>
          <p:cNvGrpSpPr/>
          <p:nvPr userDrawn="1"/>
        </p:nvGrpSpPr>
        <p:grpSpPr>
          <a:xfrm>
            <a:off x="0" y="1"/>
            <a:ext cx="12192000" cy="402929"/>
            <a:chOff x="-82859" y="8546"/>
            <a:chExt cx="12357717" cy="402929"/>
          </a:xfrm>
        </p:grpSpPr>
        <p:sp>
          <p:nvSpPr>
            <p:cNvPr id="8" name="Rectángulo 7">
              <a:extLst>
                <a:ext uri="{FF2B5EF4-FFF2-40B4-BE49-F238E27FC236}">
                  <a16:creationId xmlns:a16="http://schemas.microsoft.com/office/drawing/2014/main" id="{1AF51090-6E00-4F86-8C04-F8976FEAB56E}"/>
                </a:ext>
              </a:extLst>
            </p:cNvPr>
            <p:cNvSpPr/>
            <p:nvPr userDrawn="1"/>
          </p:nvSpPr>
          <p:spPr>
            <a:xfrm>
              <a:off x="-82859" y="8546"/>
              <a:ext cx="12357717" cy="4029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latin typeface="Calibri" panose="020F0502020204030204" pitchFamily="34" charset="0"/>
                <a:cs typeface="Calibri" panose="020F0502020204030204" pitchFamily="34" charset="0"/>
              </a:endParaRPr>
            </a:p>
          </p:txBody>
        </p:sp>
        <p:sp>
          <p:nvSpPr>
            <p:cNvPr id="9" name="Freeform 44">
              <a:extLst>
                <a:ext uri="{FF2B5EF4-FFF2-40B4-BE49-F238E27FC236}">
                  <a16:creationId xmlns:a16="http://schemas.microsoft.com/office/drawing/2014/main" id="{2B0CAF65-A605-416F-9475-4DDD032B9B1A}"/>
                </a:ext>
              </a:extLst>
            </p:cNvPr>
            <p:cNvSpPr>
              <a:spLocks/>
            </p:cNvSpPr>
            <p:nvPr userDrawn="1"/>
          </p:nvSpPr>
          <p:spPr bwMode="auto">
            <a:xfrm>
              <a:off x="136061" y="59110"/>
              <a:ext cx="296131" cy="280846"/>
            </a:xfrm>
            <a:custGeom>
              <a:avLst/>
              <a:gdLst>
                <a:gd name="T0" fmla="*/ 155 w 155"/>
                <a:gd name="T1" fmla="*/ 99 h 147"/>
                <a:gd name="T2" fmla="*/ 155 w 155"/>
                <a:gd name="T3" fmla="*/ 48 h 147"/>
                <a:gd name="T4" fmla="*/ 0 w 155"/>
                <a:gd name="T5" fmla="*/ 0 h 147"/>
                <a:gd name="T6" fmla="*/ 0 w 155"/>
                <a:gd name="T7" fmla="*/ 45 h 147"/>
                <a:gd name="T8" fmla="*/ 102 w 155"/>
                <a:gd name="T9" fmla="*/ 75 h 147"/>
                <a:gd name="T10" fmla="*/ 0 w 155"/>
                <a:gd name="T11" fmla="*/ 102 h 147"/>
                <a:gd name="T12" fmla="*/ 0 w 155"/>
                <a:gd name="T13" fmla="*/ 147 h 147"/>
                <a:gd name="T14" fmla="*/ 155 w 155"/>
                <a:gd name="T15" fmla="*/ 99 h 1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147">
                  <a:moveTo>
                    <a:pt x="155" y="99"/>
                  </a:moveTo>
                  <a:lnTo>
                    <a:pt x="155" y="48"/>
                  </a:lnTo>
                  <a:lnTo>
                    <a:pt x="0" y="0"/>
                  </a:lnTo>
                  <a:lnTo>
                    <a:pt x="0" y="45"/>
                  </a:lnTo>
                  <a:lnTo>
                    <a:pt x="102" y="75"/>
                  </a:lnTo>
                  <a:lnTo>
                    <a:pt x="0" y="102"/>
                  </a:lnTo>
                  <a:lnTo>
                    <a:pt x="0" y="147"/>
                  </a:lnTo>
                  <a:lnTo>
                    <a:pt x="155" y="99"/>
                  </a:lnTo>
                  <a:close/>
                </a:path>
              </a:pathLst>
            </a:custGeom>
            <a:solidFill>
              <a:srgbClr val="FFCD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sz="1800">
                <a:latin typeface="Calibri" panose="020F0502020204030204" pitchFamily="34" charset="0"/>
                <a:cs typeface="Calibri" panose="020F0502020204030204" pitchFamily="34" charset="0"/>
              </a:endParaRPr>
            </a:p>
          </p:txBody>
        </p:sp>
      </p:grpSp>
      <p:sp>
        <p:nvSpPr>
          <p:cNvPr id="61" name="Marcador de número de diapositiva 5"/>
          <p:cNvSpPr>
            <a:spLocks noGrp="1"/>
          </p:cNvSpPr>
          <p:nvPr>
            <p:ph type="sldNum" sz="quarter" idx="4"/>
          </p:nvPr>
        </p:nvSpPr>
        <p:spPr>
          <a:xfrm>
            <a:off x="4724400" y="6356351"/>
            <a:ext cx="2743200" cy="365125"/>
          </a:xfrm>
          <a:prstGeom prst="rect">
            <a:avLst/>
          </a:prstGeom>
        </p:spPr>
        <p:txBody>
          <a:bodyPr vert="horz" lIns="91440" tIns="45720" rIns="91440" bIns="45720" rtlCol="0" anchor="ctr"/>
          <a:lstStyle>
            <a:lvl1pPr algn="ctr">
              <a:defRPr sz="1100">
                <a:solidFill>
                  <a:schemeClr val="tx1">
                    <a:lumMod val="50000"/>
                    <a:lumOff val="50000"/>
                  </a:schemeClr>
                </a:solidFill>
                <a:latin typeface="Calibri" panose="020F0502020204030204" pitchFamily="34" charset="0"/>
                <a:cs typeface="Calibri" panose="020F0502020204030204" pitchFamily="34" charset="0"/>
              </a:defRPr>
            </a:lvl1pPr>
          </a:lstStyle>
          <a:p>
            <a:fld id="{04436B3E-C0D4-5746-B5A6-C638CB34716F}" type="slidenum">
              <a:rPr lang="es-ES_tradnl" smtClean="0"/>
              <a:pPr/>
              <a:t>‹Nº›</a:t>
            </a:fld>
            <a:endParaRPr lang="es-ES_tradnl" dirty="0"/>
          </a:p>
        </p:txBody>
      </p:sp>
      <p:sp>
        <p:nvSpPr>
          <p:cNvPr id="72" name="Marcador de texto 71"/>
          <p:cNvSpPr>
            <a:spLocks noGrp="1"/>
          </p:cNvSpPr>
          <p:nvPr>
            <p:ph type="body" sz="quarter" idx="10" hasCustomPrompt="1"/>
          </p:nvPr>
        </p:nvSpPr>
        <p:spPr>
          <a:xfrm>
            <a:off x="443711" y="-15369"/>
            <a:ext cx="11612229" cy="381000"/>
          </a:xfrm>
        </p:spPr>
        <p:txBody>
          <a:bodyPr lIns="180000">
            <a:noAutofit/>
          </a:bodyPr>
          <a:lstStyle>
            <a:lvl1pPr marL="0" indent="0">
              <a:buFontTx/>
              <a:buNone/>
              <a:defRPr sz="2400" b="1">
                <a:solidFill>
                  <a:schemeClr val="bg1"/>
                </a:solidFill>
                <a:latin typeface="Calibri" panose="020F0502020204030204" pitchFamily="34" charset="0"/>
                <a:cs typeface="Calibri" panose="020F0502020204030204" pitchFamily="34" charset="0"/>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s-ES" dirty="0"/>
              <a:t>Título de la presentación</a:t>
            </a:r>
          </a:p>
        </p:txBody>
      </p:sp>
      <p:pic>
        <p:nvPicPr>
          <p:cNvPr id="4" name="Imagen 3" descr="Texto&#10;&#10;Descripción generada automáticamente">
            <a:extLst>
              <a:ext uri="{FF2B5EF4-FFF2-40B4-BE49-F238E27FC236}">
                <a16:creationId xmlns:a16="http://schemas.microsoft.com/office/drawing/2014/main" id="{06561249-2149-2685-6BA4-1DB2DE46962E}"/>
              </a:ext>
            </a:extLst>
          </p:cNvPr>
          <p:cNvPicPr>
            <a:picLocks noChangeAspect="1"/>
          </p:cNvPicPr>
          <p:nvPr userDrawn="1"/>
        </p:nvPicPr>
        <p:blipFill>
          <a:blip r:embed="rId2"/>
          <a:stretch>
            <a:fillRect/>
          </a:stretch>
        </p:blipFill>
        <p:spPr>
          <a:xfrm>
            <a:off x="10887824" y="6022146"/>
            <a:ext cx="1150189" cy="748536"/>
          </a:xfrm>
          <a:prstGeom prst="rect">
            <a:avLst/>
          </a:prstGeom>
        </p:spPr>
      </p:pic>
    </p:spTree>
    <p:extLst>
      <p:ext uri="{BB962C8B-B14F-4D97-AF65-F5344CB8AC3E}">
        <p14:creationId xmlns:p14="http://schemas.microsoft.com/office/powerpoint/2010/main" val="1282724911"/>
      </p:ext>
    </p:extLst>
  </p:cSld>
  <p:clrMapOvr>
    <a:masterClrMapping/>
  </p:clrMapOvr>
  <p:extLst>
    <p:ext uri="{DCECCB84-F9BA-43D5-87BE-67443E8EF086}">
      <p15:sldGuideLst xmlns:p15="http://schemas.microsoft.com/office/powerpoint/2012/main">
        <p15:guide id="1" pos="3863">
          <p15:clr>
            <a:srgbClr val="FBAE40"/>
          </p15:clr>
        </p15:guide>
        <p15:guide id="2" pos="3953">
          <p15:clr>
            <a:srgbClr val="FBAE40"/>
          </p15:clr>
        </p15:guide>
        <p15:guide id="3" pos="3749">
          <p15:clr>
            <a:srgbClr val="FBAE40"/>
          </p15:clr>
        </p15:guide>
        <p15:guide id="4" pos="1776">
          <p15:clr>
            <a:srgbClr val="FBAE40"/>
          </p15:clr>
        </p15:guide>
        <p15:guide id="5" pos="2026">
          <p15:clr>
            <a:srgbClr val="FBAE40"/>
          </p15:clr>
        </p15:guide>
        <p15:guide id="6" pos="2366">
          <p15:clr>
            <a:srgbClr val="FBAE40"/>
          </p15:clr>
        </p15:guide>
        <p15:guide id="7" pos="4974">
          <p15:clr>
            <a:srgbClr val="FBAE40"/>
          </p15:clr>
        </p15:guide>
        <p15:guide id="8" pos="5314">
          <p15:clr>
            <a:srgbClr val="FBAE40"/>
          </p15:clr>
        </p15:guide>
        <p15:guide id="9" pos="5654">
          <p15:clr>
            <a:srgbClr val="FBAE40"/>
          </p15:clr>
        </p15:guide>
        <p15:guide id="10" pos="5881">
          <p15:clr>
            <a:srgbClr val="FBAE40"/>
          </p15:clr>
        </p15:guide>
        <p15:guide id="11" pos="7582">
          <p15:clr>
            <a:srgbClr val="FBAE40"/>
          </p15:clr>
        </p15:guide>
        <p15:guide id="12" pos="75">
          <p15:clr>
            <a:srgbClr val="FBAE40"/>
          </p15:clr>
        </p15:guide>
        <p15:guide id="13" orient="horz" pos="3906">
          <p15:clr>
            <a:srgbClr val="FBAE40"/>
          </p15:clr>
        </p15:guide>
        <p15:guide id="14" orient="horz" pos="2999">
          <p15:clr>
            <a:srgbClr val="FBAE40"/>
          </p15:clr>
        </p15:guide>
        <p15:guide id="15" orient="horz" pos="2886">
          <p15:clr>
            <a:srgbClr val="FBAE40"/>
          </p15:clr>
        </p15:guide>
        <p15:guide id="16" orient="horz" pos="2523">
          <p15:clr>
            <a:srgbClr val="FBAE40"/>
          </p15:clr>
        </p15:guide>
        <p15:guide id="17" orient="horz" pos="2319">
          <p15:clr>
            <a:srgbClr val="FBAE40"/>
          </p15:clr>
        </p15:guide>
        <p15:guide id="18" orient="horz" pos="1979">
          <p15:clr>
            <a:srgbClr val="FBAE40"/>
          </p15:clr>
        </p15:guide>
        <p15:guide id="19" orient="horz" pos="1865">
          <p15:clr>
            <a:srgbClr val="FBAE40"/>
          </p15:clr>
        </p15:guide>
        <p15:guide id="20" orient="horz" pos="981">
          <p15:clr>
            <a:srgbClr val="FBAE40"/>
          </p15:clr>
        </p15:guide>
        <p15:guide id="21" pos="2706">
          <p15:clr>
            <a:srgbClr val="FBAE40"/>
          </p15:clr>
        </p15:guide>
        <p15:guide id="22" orient="horz" pos="3181">
          <p15:clr>
            <a:srgbClr val="FBAE40"/>
          </p15:clr>
        </p15:guide>
        <p15:guide id="23" orient="horz" pos="3271">
          <p15:clr>
            <a:srgbClr val="FBAE40"/>
          </p15:clr>
        </p15:guide>
        <p15:guide id="24" orient="horz" pos="1230">
          <p15:clr>
            <a:srgbClr val="FBAE40"/>
          </p15:clr>
        </p15:guide>
        <p15:guide id="25" orient="horz" pos="1661">
          <p15:clr>
            <a:srgbClr val="FBAE40"/>
          </p15:clr>
        </p15:guide>
        <p15:guide id="26" orient="horz" pos="2251">
          <p15:clr>
            <a:srgbClr val="FBAE40"/>
          </p15:clr>
        </p15:guide>
        <p15:guide id="27" orient="horz" pos="2818">
          <p15:clr>
            <a:srgbClr val="FBAE40"/>
          </p15:clr>
        </p15:guide>
        <p15:guide id="28" orient="horz" pos="3543">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5_Con título y sin pie">
    <p:bg>
      <p:bgPr>
        <a:solidFill>
          <a:schemeClr val="bg1"/>
        </a:solidFill>
        <a:effectLst/>
      </p:bgPr>
    </p:bg>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F6541475-895A-4C9A-9463-FD32261B6FC4}"/>
              </a:ext>
            </a:extLst>
          </p:cNvPr>
          <p:cNvSpPr/>
          <p:nvPr userDrawn="1"/>
        </p:nvSpPr>
        <p:spPr>
          <a:xfrm>
            <a:off x="-88777" y="-285"/>
            <a:ext cx="12357717" cy="4029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u="none">
              <a:latin typeface="Calibri" panose="020F0502020204030204" pitchFamily="34" charset="0"/>
              <a:cs typeface="Calibri" panose="020F0502020204030204" pitchFamily="34" charset="0"/>
            </a:endParaRPr>
          </a:p>
        </p:txBody>
      </p:sp>
      <p:sp>
        <p:nvSpPr>
          <p:cNvPr id="8" name="Freeform 44">
            <a:extLst>
              <a:ext uri="{FF2B5EF4-FFF2-40B4-BE49-F238E27FC236}">
                <a16:creationId xmlns:a16="http://schemas.microsoft.com/office/drawing/2014/main" id="{63236DAF-C40D-44DF-9823-FD31D25F41FB}"/>
              </a:ext>
            </a:extLst>
          </p:cNvPr>
          <p:cNvSpPr>
            <a:spLocks/>
          </p:cNvSpPr>
          <p:nvPr userDrawn="1"/>
        </p:nvSpPr>
        <p:spPr bwMode="auto">
          <a:xfrm>
            <a:off x="136061" y="60757"/>
            <a:ext cx="296131" cy="280847"/>
          </a:xfrm>
          <a:custGeom>
            <a:avLst/>
            <a:gdLst>
              <a:gd name="T0" fmla="*/ 155 w 155"/>
              <a:gd name="T1" fmla="*/ 99 h 147"/>
              <a:gd name="T2" fmla="*/ 155 w 155"/>
              <a:gd name="T3" fmla="*/ 48 h 147"/>
              <a:gd name="T4" fmla="*/ 0 w 155"/>
              <a:gd name="T5" fmla="*/ 0 h 147"/>
              <a:gd name="T6" fmla="*/ 0 w 155"/>
              <a:gd name="T7" fmla="*/ 45 h 147"/>
              <a:gd name="T8" fmla="*/ 102 w 155"/>
              <a:gd name="T9" fmla="*/ 75 h 147"/>
              <a:gd name="T10" fmla="*/ 0 w 155"/>
              <a:gd name="T11" fmla="*/ 102 h 147"/>
              <a:gd name="T12" fmla="*/ 0 w 155"/>
              <a:gd name="T13" fmla="*/ 147 h 147"/>
              <a:gd name="T14" fmla="*/ 155 w 155"/>
              <a:gd name="T15" fmla="*/ 99 h 1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147">
                <a:moveTo>
                  <a:pt x="155" y="99"/>
                </a:moveTo>
                <a:lnTo>
                  <a:pt x="155" y="48"/>
                </a:lnTo>
                <a:lnTo>
                  <a:pt x="0" y="0"/>
                </a:lnTo>
                <a:lnTo>
                  <a:pt x="0" y="45"/>
                </a:lnTo>
                <a:lnTo>
                  <a:pt x="102" y="75"/>
                </a:lnTo>
                <a:lnTo>
                  <a:pt x="0" y="102"/>
                </a:lnTo>
                <a:lnTo>
                  <a:pt x="0" y="147"/>
                </a:lnTo>
                <a:lnTo>
                  <a:pt x="155" y="9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s-ES" sz="1800" u="none">
              <a:latin typeface="Calibri" panose="020F0502020204030204" pitchFamily="34" charset="0"/>
              <a:cs typeface="Calibri" panose="020F0502020204030204" pitchFamily="34" charset="0"/>
            </a:endParaRPr>
          </a:p>
        </p:txBody>
      </p:sp>
      <p:sp>
        <p:nvSpPr>
          <p:cNvPr id="67" name="Marcador de número de diapositiva 1"/>
          <p:cNvSpPr>
            <a:spLocks noGrp="1"/>
          </p:cNvSpPr>
          <p:nvPr>
            <p:ph type="sldNum" sz="quarter" idx="4294967295"/>
          </p:nvPr>
        </p:nvSpPr>
        <p:spPr>
          <a:xfrm>
            <a:off x="5029200" y="6492876"/>
            <a:ext cx="2133600" cy="365125"/>
          </a:xfrm>
          <a:prstGeom prst="rect">
            <a:avLst/>
          </a:prstGeom>
        </p:spPr>
        <p:txBody>
          <a:bodyPr/>
          <a:lstStyle>
            <a:lvl1pPr algn="ctr">
              <a:defRPr>
                <a:latin typeface="Calibri" panose="020F0502020204030204" pitchFamily="34" charset="0"/>
                <a:cs typeface="Calibri" panose="020F0502020204030204" pitchFamily="34" charset="0"/>
              </a:defRPr>
            </a:lvl1pPr>
          </a:lstStyle>
          <a:p>
            <a:endParaRPr lang="es-ES" dirty="0"/>
          </a:p>
        </p:txBody>
      </p:sp>
      <p:sp>
        <p:nvSpPr>
          <p:cNvPr id="10" name="Título 1">
            <a:extLst>
              <a:ext uri="{FF2B5EF4-FFF2-40B4-BE49-F238E27FC236}">
                <a16:creationId xmlns:a16="http://schemas.microsoft.com/office/drawing/2014/main" id="{D2C72985-087E-443D-A850-761DD145BD6F}"/>
              </a:ext>
            </a:extLst>
          </p:cNvPr>
          <p:cNvSpPr>
            <a:spLocks noGrp="1"/>
          </p:cNvSpPr>
          <p:nvPr>
            <p:ph type="title" hasCustomPrompt="1"/>
          </p:nvPr>
        </p:nvSpPr>
        <p:spPr>
          <a:xfrm>
            <a:off x="432194" y="308"/>
            <a:ext cx="10595199" cy="449197"/>
          </a:xfrm>
        </p:spPr>
        <p:txBody>
          <a:bodyPr lIns="180000">
            <a:normAutofit/>
          </a:bodyPr>
          <a:lstStyle>
            <a:lvl1pPr algn="l">
              <a:defRPr sz="2400" b="1" u="none">
                <a:solidFill>
                  <a:schemeClr val="bg1"/>
                </a:solidFill>
                <a:latin typeface="Calibri" panose="020F0502020204030204" pitchFamily="34" charset="0"/>
                <a:cs typeface="Calibri" panose="020F0502020204030204" pitchFamily="34" charset="0"/>
              </a:defRPr>
            </a:lvl1pPr>
          </a:lstStyle>
          <a:p>
            <a:r>
              <a:rPr lang="es-ES" dirty="0"/>
              <a:t>Haga clic para modificar el título  la diapositiva</a:t>
            </a:r>
            <a:endParaRPr lang="es-ES_tradnl" dirty="0"/>
          </a:p>
        </p:txBody>
      </p:sp>
      <p:pic>
        <p:nvPicPr>
          <p:cNvPr id="11" name="Imagen 10" descr="Texto&#10;&#10;Descripción generada automáticamente">
            <a:extLst>
              <a:ext uri="{FF2B5EF4-FFF2-40B4-BE49-F238E27FC236}">
                <a16:creationId xmlns:a16="http://schemas.microsoft.com/office/drawing/2014/main" id="{B390E815-5F7A-B9D4-CB98-FDD53F28838B}"/>
              </a:ext>
            </a:extLst>
          </p:cNvPr>
          <p:cNvPicPr>
            <a:picLocks noChangeAspect="1"/>
          </p:cNvPicPr>
          <p:nvPr userDrawn="1"/>
        </p:nvPicPr>
        <p:blipFill>
          <a:blip r:embed="rId2"/>
          <a:stretch>
            <a:fillRect/>
          </a:stretch>
        </p:blipFill>
        <p:spPr>
          <a:xfrm>
            <a:off x="10887824" y="6022146"/>
            <a:ext cx="1150189" cy="748536"/>
          </a:xfrm>
          <a:prstGeom prst="rect">
            <a:avLst/>
          </a:prstGeom>
        </p:spPr>
      </p:pic>
    </p:spTree>
    <p:extLst>
      <p:ext uri="{BB962C8B-B14F-4D97-AF65-F5344CB8AC3E}">
        <p14:creationId xmlns:p14="http://schemas.microsoft.com/office/powerpoint/2010/main" val="2079207886"/>
      </p:ext>
    </p:extLst>
  </p:cSld>
  <p:clrMapOvr>
    <a:masterClrMapping/>
  </p:clrMapOvr>
  <p:extLst>
    <p:ext uri="{DCECCB84-F9BA-43D5-87BE-67443E8EF086}">
      <p15:sldGuideLst xmlns:p15="http://schemas.microsoft.com/office/powerpoint/2012/main">
        <p15:guide id="1" pos="3863">
          <p15:clr>
            <a:srgbClr val="FBAE40"/>
          </p15:clr>
        </p15:guide>
        <p15:guide id="2" pos="3953">
          <p15:clr>
            <a:srgbClr val="FBAE40"/>
          </p15:clr>
        </p15:guide>
        <p15:guide id="3" pos="3749">
          <p15:clr>
            <a:srgbClr val="FBAE40"/>
          </p15:clr>
        </p15:guide>
        <p15:guide id="4" pos="1776">
          <p15:clr>
            <a:srgbClr val="FBAE40"/>
          </p15:clr>
        </p15:guide>
        <p15:guide id="5" pos="2026">
          <p15:clr>
            <a:srgbClr val="FBAE40"/>
          </p15:clr>
        </p15:guide>
        <p15:guide id="6" pos="2366">
          <p15:clr>
            <a:srgbClr val="FBAE40"/>
          </p15:clr>
        </p15:guide>
        <p15:guide id="7" pos="4974">
          <p15:clr>
            <a:srgbClr val="FBAE40"/>
          </p15:clr>
        </p15:guide>
        <p15:guide id="8" pos="5314">
          <p15:clr>
            <a:srgbClr val="FBAE40"/>
          </p15:clr>
        </p15:guide>
        <p15:guide id="9" pos="5654">
          <p15:clr>
            <a:srgbClr val="FBAE40"/>
          </p15:clr>
        </p15:guide>
        <p15:guide id="10" pos="5881">
          <p15:clr>
            <a:srgbClr val="FBAE40"/>
          </p15:clr>
        </p15:guide>
        <p15:guide id="11" pos="7582">
          <p15:clr>
            <a:srgbClr val="FBAE40"/>
          </p15:clr>
        </p15:guide>
        <p15:guide id="12" pos="75">
          <p15:clr>
            <a:srgbClr val="FBAE40"/>
          </p15:clr>
        </p15:guide>
        <p15:guide id="13" orient="horz" pos="3906">
          <p15:clr>
            <a:srgbClr val="FBAE40"/>
          </p15:clr>
        </p15:guide>
        <p15:guide id="14" orient="horz" pos="2999">
          <p15:clr>
            <a:srgbClr val="FBAE40"/>
          </p15:clr>
        </p15:guide>
        <p15:guide id="15" orient="horz" pos="2886">
          <p15:clr>
            <a:srgbClr val="FBAE40"/>
          </p15:clr>
        </p15:guide>
        <p15:guide id="16" orient="horz" pos="2523">
          <p15:clr>
            <a:srgbClr val="FBAE40"/>
          </p15:clr>
        </p15:guide>
        <p15:guide id="17" orient="horz" pos="2319">
          <p15:clr>
            <a:srgbClr val="FBAE40"/>
          </p15:clr>
        </p15:guide>
        <p15:guide id="18" orient="horz" pos="1979">
          <p15:clr>
            <a:srgbClr val="FBAE40"/>
          </p15:clr>
        </p15:guide>
        <p15:guide id="19" orient="horz" pos="1865">
          <p15:clr>
            <a:srgbClr val="FBAE40"/>
          </p15:clr>
        </p15:guide>
        <p15:guide id="20" orient="horz" pos="981">
          <p15:clr>
            <a:srgbClr val="FBAE40"/>
          </p15:clr>
        </p15:guide>
        <p15:guide id="21" pos="2706">
          <p15:clr>
            <a:srgbClr val="FBAE40"/>
          </p15:clr>
        </p15:guide>
        <p15:guide id="22" orient="horz" pos="3181">
          <p15:clr>
            <a:srgbClr val="FBAE40"/>
          </p15:clr>
        </p15:guide>
        <p15:guide id="23" orient="horz" pos="3271">
          <p15:clr>
            <a:srgbClr val="FBAE40"/>
          </p15:clr>
        </p15:guide>
        <p15:guide id="24" orient="horz" pos="1230">
          <p15:clr>
            <a:srgbClr val="FBAE40"/>
          </p15:clr>
        </p15:guide>
        <p15:guide id="25" orient="horz" pos="1661">
          <p15:clr>
            <a:srgbClr val="FBAE40"/>
          </p15:clr>
        </p15:guide>
        <p15:guide id="26" orient="horz" pos="2251">
          <p15:clr>
            <a:srgbClr val="FBAE40"/>
          </p15:clr>
        </p15:guide>
        <p15:guide id="27" orient="horz" pos="2818">
          <p15:clr>
            <a:srgbClr val="FBAE40"/>
          </p15:clr>
        </p15:guide>
        <p15:guide id="28" orient="horz" pos="3543">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1_Slide #0">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2018324"/>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3_Blanca sin pie de página y título">
    <p:bg>
      <p:bgPr>
        <a:solidFill>
          <a:schemeClr val="bg1"/>
        </a:solidFill>
        <a:effectLst/>
      </p:bgPr>
    </p:bg>
    <p:spTree>
      <p:nvGrpSpPr>
        <p:cNvPr id="1" name=""/>
        <p:cNvGrpSpPr/>
        <p:nvPr/>
      </p:nvGrpSpPr>
      <p:grpSpPr>
        <a:xfrm>
          <a:off x="0" y="0"/>
          <a:ext cx="0" cy="0"/>
          <a:chOff x="0" y="0"/>
          <a:chExt cx="0" cy="0"/>
        </a:xfrm>
      </p:grpSpPr>
      <p:grpSp>
        <p:nvGrpSpPr>
          <p:cNvPr id="3" name="Grupo 2">
            <a:extLst>
              <a:ext uri="{FF2B5EF4-FFF2-40B4-BE49-F238E27FC236}">
                <a16:creationId xmlns:a16="http://schemas.microsoft.com/office/drawing/2014/main" id="{F847DD95-5D0D-492D-AEDA-2D16C7FC4AE1}"/>
              </a:ext>
            </a:extLst>
          </p:cNvPr>
          <p:cNvGrpSpPr/>
          <p:nvPr userDrawn="1"/>
        </p:nvGrpSpPr>
        <p:grpSpPr>
          <a:xfrm>
            <a:off x="0" y="0"/>
            <a:ext cx="12192000" cy="402929"/>
            <a:chOff x="-82859" y="8546"/>
            <a:chExt cx="12357717" cy="402929"/>
          </a:xfrm>
        </p:grpSpPr>
        <p:sp>
          <p:nvSpPr>
            <p:cNvPr id="8" name="Rectángulo 7">
              <a:extLst>
                <a:ext uri="{FF2B5EF4-FFF2-40B4-BE49-F238E27FC236}">
                  <a16:creationId xmlns:a16="http://schemas.microsoft.com/office/drawing/2014/main" id="{1AF51090-6E00-4F86-8C04-F8976FEAB56E}"/>
                </a:ext>
              </a:extLst>
            </p:cNvPr>
            <p:cNvSpPr/>
            <p:nvPr userDrawn="1"/>
          </p:nvSpPr>
          <p:spPr>
            <a:xfrm>
              <a:off x="-82859" y="8546"/>
              <a:ext cx="12357717" cy="4029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Calibri" panose="020F0502020204030204" pitchFamily="34" charset="0"/>
                <a:cs typeface="Calibri" panose="020F0502020204030204" pitchFamily="34" charset="0"/>
              </a:endParaRPr>
            </a:p>
          </p:txBody>
        </p:sp>
        <p:sp>
          <p:nvSpPr>
            <p:cNvPr id="9" name="Freeform 44">
              <a:extLst>
                <a:ext uri="{FF2B5EF4-FFF2-40B4-BE49-F238E27FC236}">
                  <a16:creationId xmlns:a16="http://schemas.microsoft.com/office/drawing/2014/main" id="{2B0CAF65-A605-416F-9475-4DDD032B9B1A}"/>
                </a:ext>
              </a:extLst>
            </p:cNvPr>
            <p:cNvSpPr>
              <a:spLocks/>
            </p:cNvSpPr>
            <p:nvPr userDrawn="1"/>
          </p:nvSpPr>
          <p:spPr bwMode="auto">
            <a:xfrm>
              <a:off x="136061" y="59110"/>
              <a:ext cx="296131" cy="280846"/>
            </a:xfrm>
            <a:custGeom>
              <a:avLst/>
              <a:gdLst>
                <a:gd name="T0" fmla="*/ 155 w 155"/>
                <a:gd name="T1" fmla="*/ 99 h 147"/>
                <a:gd name="T2" fmla="*/ 155 w 155"/>
                <a:gd name="T3" fmla="*/ 48 h 147"/>
                <a:gd name="T4" fmla="*/ 0 w 155"/>
                <a:gd name="T5" fmla="*/ 0 h 147"/>
                <a:gd name="T6" fmla="*/ 0 w 155"/>
                <a:gd name="T7" fmla="*/ 45 h 147"/>
                <a:gd name="T8" fmla="*/ 102 w 155"/>
                <a:gd name="T9" fmla="*/ 75 h 147"/>
                <a:gd name="T10" fmla="*/ 0 w 155"/>
                <a:gd name="T11" fmla="*/ 102 h 147"/>
                <a:gd name="T12" fmla="*/ 0 w 155"/>
                <a:gd name="T13" fmla="*/ 147 h 147"/>
                <a:gd name="T14" fmla="*/ 155 w 155"/>
                <a:gd name="T15" fmla="*/ 99 h 1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147">
                  <a:moveTo>
                    <a:pt x="155" y="99"/>
                  </a:moveTo>
                  <a:lnTo>
                    <a:pt x="155" y="48"/>
                  </a:lnTo>
                  <a:lnTo>
                    <a:pt x="0" y="0"/>
                  </a:lnTo>
                  <a:lnTo>
                    <a:pt x="0" y="45"/>
                  </a:lnTo>
                  <a:lnTo>
                    <a:pt x="102" y="75"/>
                  </a:lnTo>
                  <a:lnTo>
                    <a:pt x="0" y="102"/>
                  </a:lnTo>
                  <a:lnTo>
                    <a:pt x="0" y="147"/>
                  </a:lnTo>
                  <a:lnTo>
                    <a:pt x="155" y="99"/>
                  </a:lnTo>
                  <a:close/>
                </a:path>
              </a:pathLst>
            </a:custGeom>
            <a:solidFill>
              <a:srgbClr val="FFCD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latin typeface="Calibri" panose="020F0502020204030204" pitchFamily="34" charset="0"/>
                <a:cs typeface="Calibri" panose="020F0502020204030204" pitchFamily="34" charset="0"/>
              </a:endParaRPr>
            </a:p>
          </p:txBody>
        </p:sp>
      </p:grpSp>
      <p:sp>
        <p:nvSpPr>
          <p:cNvPr id="61" name="Marcador de número de diapositiva 5"/>
          <p:cNvSpPr>
            <a:spLocks noGrp="1"/>
          </p:cNvSpPr>
          <p:nvPr>
            <p:ph type="sldNum" sz="quarter" idx="4"/>
          </p:nvPr>
        </p:nvSpPr>
        <p:spPr>
          <a:xfrm>
            <a:off x="4724400" y="6356350"/>
            <a:ext cx="2743200" cy="365125"/>
          </a:xfrm>
          <a:prstGeom prst="rect">
            <a:avLst/>
          </a:prstGeom>
        </p:spPr>
        <p:txBody>
          <a:bodyPr vert="horz" lIns="91440" tIns="45720" rIns="91440" bIns="45720" rtlCol="0" anchor="ctr"/>
          <a:lstStyle>
            <a:lvl1pPr algn="ctr">
              <a:defRPr sz="1100">
                <a:solidFill>
                  <a:schemeClr val="tx1">
                    <a:lumMod val="50000"/>
                    <a:lumOff val="50000"/>
                  </a:schemeClr>
                </a:solidFill>
                <a:latin typeface="Calibri" panose="020F0502020204030204" pitchFamily="34" charset="0"/>
                <a:cs typeface="Calibri" panose="020F0502020204030204" pitchFamily="34" charset="0"/>
              </a:defRPr>
            </a:lvl1pPr>
          </a:lstStyle>
          <a:p>
            <a:fld id="{04436B3E-C0D4-5746-B5A6-C638CB34716F}" type="slidenum">
              <a:rPr lang="es-ES_tradnl" smtClean="0"/>
              <a:pPr/>
              <a:t>‹Nº›</a:t>
            </a:fld>
            <a:endParaRPr lang="es-ES_tradnl" dirty="0"/>
          </a:p>
        </p:txBody>
      </p:sp>
      <p:sp>
        <p:nvSpPr>
          <p:cNvPr id="72" name="Marcador de texto 71"/>
          <p:cNvSpPr>
            <a:spLocks noGrp="1"/>
          </p:cNvSpPr>
          <p:nvPr>
            <p:ph type="body" sz="quarter" idx="10" hasCustomPrompt="1"/>
          </p:nvPr>
        </p:nvSpPr>
        <p:spPr>
          <a:xfrm>
            <a:off x="443710" y="-15369"/>
            <a:ext cx="11612229" cy="381000"/>
          </a:xfrm>
        </p:spPr>
        <p:txBody>
          <a:bodyPr lIns="180000">
            <a:noAutofit/>
          </a:bodyPr>
          <a:lstStyle>
            <a:lvl1pPr marL="0" indent="0">
              <a:buFontTx/>
              <a:buNone/>
              <a:defRPr sz="2400" b="1">
                <a:solidFill>
                  <a:schemeClr val="bg1"/>
                </a:solidFill>
                <a:latin typeface="Calibri" panose="020F0502020204030204" pitchFamily="34" charset="0"/>
                <a:cs typeface="Calibri" panose="020F050202020403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dirty="0"/>
              <a:t>Título de la presentación</a:t>
            </a:r>
          </a:p>
        </p:txBody>
      </p:sp>
    </p:spTree>
    <p:extLst>
      <p:ext uri="{BB962C8B-B14F-4D97-AF65-F5344CB8AC3E}">
        <p14:creationId xmlns:p14="http://schemas.microsoft.com/office/powerpoint/2010/main" val="2736751432"/>
      </p:ext>
    </p:extLst>
  </p:cSld>
  <p:clrMapOvr>
    <a:masterClrMapping/>
  </p:clrMapOvr>
  <p:extLst>
    <p:ext uri="{DCECCB84-F9BA-43D5-87BE-67443E8EF086}">
      <p15:sldGuideLst xmlns:p15="http://schemas.microsoft.com/office/powerpoint/2012/main">
        <p15:guide id="1" pos="3863">
          <p15:clr>
            <a:srgbClr val="FBAE40"/>
          </p15:clr>
        </p15:guide>
        <p15:guide id="2" pos="3953">
          <p15:clr>
            <a:srgbClr val="FBAE40"/>
          </p15:clr>
        </p15:guide>
        <p15:guide id="3" pos="3749">
          <p15:clr>
            <a:srgbClr val="FBAE40"/>
          </p15:clr>
        </p15:guide>
        <p15:guide id="4" pos="1776">
          <p15:clr>
            <a:srgbClr val="FBAE40"/>
          </p15:clr>
        </p15:guide>
        <p15:guide id="5" pos="2026">
          <p15:clr>
            <a:srgbClr val="FBAE40"/>
          </p15:clr>
        </p15:guide>
        <p15:guide id="6" pos="2366">
          <p15:clr>
            <a:srgbClr val="FBAE40"/>
          </p15:clr>
        </p15:guide>
        <p15:guide id="7" pos="4974">
          <p15:clr>
            <a:srgbClr val="FBAE40"/>
          </p15:clr>
        </p15:guide>
        <p15:guide id="8" pos="5314">
          <p15:clr>
            <a:srgbClr val="FBAE40"/>
          </p15:clr>
        </p15:guide>
        <p15:guide id="9" pos="5654">
          <p15:clr>
            <a:srgbClr val="FBAE40"/>
          </p15:clr>
        </p15:guide>
        <p15:guide id="10" pos="5881">
          <p15:clr>
            <a:srgbClr val="FBAE40"/>
          </p15:clr>
        </p15:guide>
        <p15:guide id="11" pos="7582">
          <p15:clr>
            <a:srgbClr val="FBAE40"/>
          </p15:clr>
        </p15:guide>
        <p15:guide id="12" pos="75">
          <p15:clr>
            <a:srgbClr val="FBAE40"/>
          </p15:clr>
        </p15:guide>
        <p15:guide id="13" orient="horz" pos="3906">
          <p15:clr>
            <a:srgbClr val="FBAE40"/>
          </p15:clr>
        </p15:guide>
        <p15:guide id="14" orient="horz" pos="2999">
          <p15:clr>
            <a:srgbClr val="FBAE40"/>
          </p15:clr>
        </p15:guide>
        <p15:guide id="15" orient="horz" pos="2886">
          <p15:clr>
            <a:srgbClr val="FBAE40"/>
          </p15:clr>
        </p15:guide>
        <p15:guide id="16" orient="horz" pos="2523">
          <p15:clr>
            <a:srgbClr val="FBAE40"/>
          </p15:clr>
        </p15:guide>
        <p15:guide id="17" orient="horz" pos="2319">
          <p15:clr>
            <a:srgbClr val="FBAE40"/>
          </p15:clr>
        </p15:guide>
        <p15:guide id="18" orient="horz" pos="1979">
          <p15:clr>
            <a:srgbClr val="FBAE40"/>
          </p15:clr>
        </p15:guide>
        <p15:guide id="19" orient="horz" pos="1865">
          <p15:clr>
            <a:srgbClr val="FBAE40"/>
          </p15:clr>
        </p15:guide>
        <p15:guide id="20" orient="horz" pos="981">
          <p15:clr>
            <a:srgbClr val="FBAE40"/>
          </p15:clr>
        </p15:guide>
        <p15:guide id="21" pos="2706">
          <p15:clr>
            <a:srgbClr val="FBAE40"/>
          </p15:clr>
        </p15:guide>
        <p15:guide id="22" orient="horz" pos="3181">
          <p15:clr>
            <a:srgbClr val="FBAE40"/>
          </p15:clr>
        </p15:guide>
        <p15:guide id="23" orient="horz" pos="3271">
          <p15:clr>
            <a:srgbClr val="FBAE40"/>
          </p15:clr>
        </p15:guide>
        <p15:guide id="24" orient="horz" pos="1230">
          <p15:clr>
            <a:srgbClr val="FBAE40"/>
          </p15:clr>
        </p15:guide>
        <p15:guide id="25" orient="horz" pos="1661">
          <p15:clr>
            <a:srgbClr val="FBAE40"/>
          </p15:clr>
        </p15:guide>
        <p15:guide id="26" orient="horz" pos="2251">
          <p15:clr>
            <a:srgbClr val="FBAE40"/>
          </p15:clr>
        </p15:guide>
        <p15:guide id="27" orient="horz" pos="2818">
          <p15:clr>
            <a:srgbClr val="FBAE40"/>
          </p15:clr>
        </p15:guide>
        <p15:guide id="28" orient="horz" pos="3543">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Google Shape;52;p12">
            <a:extLst>
              <a:ext uri="{FF2B5EF4-FFF2-40B4-BE49-F238E27FC236}">
                <a16:creationId xmlns:a16="http://schemas.microsoft.com/office/drawing/2014/main" id="{41E2908A-363F-8653-B88A-FD452D40616C}"/>
              </a:ext>
            </a:extLst>
          </p:cNvPr>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pPr marL="0" lvl="0" indent="0" algn="r" rtl="0">
                <a:spcBef>
                  <a:spcPts val="0"/>
                </a:spcBef>
                <a:spcAft>
                  <a:spcPts val="0"/>
                </a:spcAft>
                <a:buNone/>
              </a:pPr>
              <a:t>‹Nº›</a:t>
            </a:fld>
            <a:endParaRPr/>
          </a:p>
        </p:txBody>
      </p:sp>
    </p:spTree>
    <p:extLst>
      <p:ext uri="{BB962C8B-B14F-4D97-AF65-F5344CB8AC3E}">
        <p14:creationId xmlns:p14="http://schemas.microsoft.com/office/powerpoint/2010/main" val="9041240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1"/>
        <p:cNvGrpSpPr/>
        <p:nvPr/>
      </p:nvGrpSpPr>
      <p:grpSpPr>
        <a:xfrm>
          <a:off x="0" y="0"/>
          <a:ext cx="0" cy="0"/>
          <a:chOff x="0" y="0"/>
          <a:chExt cx="0" cy="0"/>
        </a:xfrm>
      </p:grpSpPr>
      <p:sp>
        <p:nvSpPr>
          <p:cNvPr id="52" name="Google Shape;52;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s" smtClean="0"/>
              <a:pPr algn="r"/>
              <a:t>‹Nº›</a:t>
            </a:fld>
            <a:endParaRPr lang="es"/>
          </a:p>
        </p:txBody>
      </p:sp>
    </p:spTree>
    <p:extLst>
      <p:ext uri="{BB962C8B-B14F-4D97-AF65-F5344CB8AC3E}">
        <p14:creationId xmlns:p14="http://schemas.microsoft.com/office/powerpoint/2010/main" val="10394746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Blanca con pie de página y título">
    <p:bg>
      <p:bgPr>
        <a:solidFill>
          <a:schemeClr val="tx1"/>
        </a:solidFill>
        <a:effectLst/>
      </p:bgPr>
    </p:bg>
    <p:spTree>
      <p:nvGrpSpPr>
        <p:cNvPr id="1" name=""/>
        <p:cNvGrpSpPr/>
        <p:nvPr/>
      </p:nvGrpSpPr>
      <p:grpSpPr>
        <a:xfrm>
          <a:off x="0" y="0"/>
          <a:ext cx="0" cy="0"/>
          <a:chOff x="0" y="0"/>
          <a:chExt cx="0" cy="0"/>
        </a:xfrm>
      </p:grpSpPr>
      <p:sp>
        <p:nvSpPr>
          <p:cNvPr id="65" name="Shape 3795"/>
          <p:cNvSpPr/>
          <p:nvPr userDrawn="1"/>
        </p:nvSpPr>
        <p:spPr>
          <a:xfrm>
            <a:off x="845705" y="92667"/>
            <a:ext cx="9532930" cy="449196"/>
          </a:xfrm>
          <a:prstGeom prst="rightArrow">
            <a:avLst>
              <a:gd name="adj1" fmla="val 100000"/>
              <a:gd name="adj2" fmla="val 34899"/>
            </a:avLst>
          </a:prstGeom>
          <a:solidFill>
            <a:schemeClr val="tx1">
              <a:lumMod val="85000"/>
              <a:lumOff val="15000"/>
            </a:schemeClr>
          </a:solidFill>
          <a:ln w="12700">
            <a:solidFill>
              <a:schemeClr val="bg1"/>
            </a:solidFill>
            <a:miter lim="400000"/>
          </a:ln>
          <a:extLst>
            <a:ext uri="{C572A759-6A51-4108-AA02-DFA0A04FC94B}">
              <ma14:wrappingTextBoxFlag xmlns="" xmlns:ma14="http://schemas.microsoft.com/office/mac/drawingml/2011/main" val="1"/>
            </a:ext>
          </a:extLst>
        </p:spPr>
        <p:txBody>
          <a:bodyPr lIns="936000" tIns="50800" rIns="50800" bIns="50800" anchor="ctr"/>
          <a:lstStyle>
            <a:lvl1pPr>
              <a:defRPr sz="3000">
                <a:solidFill>
                  <a:srgbClr val="FFFFFF"/>
                </a:solidFill>
                <a:latin typeface="Raleway SemiBold"/>
                <a:ea typeface="Raleway SemiBold"/>
                <a:cs typeface="Raleway SemiBold"/>
                <a:sym typeface="Raleway SemiBold"/>
              </a:defRPr>
            </a:lvl1pPr>
          </a:lstStyle>
          <a:p>
            <a:endParaRPr b="1" u="none">
              <a:latin typeface="Calibri" panose="020F0502020204030204" pitchFamily="34" charset="0"/>
              <a:cs typeface="Calibri" panose="020F0502020204030204" pitchFamily="34" charset="0"/>
            </a:endParaRPr>
          </a:p>
        </p:txBody>
      </p:sp>
      <p:sp>
        <p:nvSpPr>
          <p:cNvPr id="62" name="Shape 3795"/>
          <p:cNvSpPr/>
          <p:nvPr userDrawn="1"/>
        </p:nvSpPr>
        <p:spPr>
          <a:xfrm>
            <a:off x="-42065" y="92667"/>
            <a:ext cx="3258340" cy="449196"/>
          </a:xfrm>
          <a:prstGeom prst="rightArrow">
            <a:avLst>
              <a:gd name="adj1" fmla="val 100000"/>
              <a:gd name="adj2" fmla="val 34899"/>
            </a:avLst>
          </a:prstGeom>
          <a:solidFill>
            <a:schemeClr val="tx1">
              <a:lumMod val="95000"/>
              <a:lumOff val="5000"/>
            </a:schemeClr>
          </a:solidFill>
          <a:ln w="12700">
            <a:solidFill>
              <a:schemeClr val="bg1"/>
            </a:solidFill>
            <a:miter lim="400000"/>
          </a:ln>
          <a:extLst>
            <a:ext uri="{C572A759-6A51-4108-AA02-DFA0A04FC94B}">
              <ma14:wrappingTextBoxFlag xmlns="" xmlns:ma14="http://schemas.microsoft.com/office/mac/drawingml/2011/main" val="1"/>
            </a:ext>
          </a:extLst>
        </p:spPr>
        <p:txBody>
          <a:bodyPr lIns="936000" tIns="50800" rIns="50800" bIns="50800" anchor="ctr"/>
          <a:lstStyle>
            <a:lvl1pPr>
              <a:defRPr sz="3000">
                <a:solidFill>
                  <a:srgbClr val="FFFFFF"/>
                </a:solidFill>
                <a:latin typeface="Raleway SemiBold"/>
                <a:ea typeface="Raleway SemiBold"/>
                <a:cs typeface="Raleway SemiBold"/>
                <a:sym typeface="Raleway SemiBold"/>
              </a:defRPr>
            </a:lvl1pPr>
          </a:lstStyle>
          <a:p>
            <a:endParaRPr b="1" u="none">
              <a:solidFill>
                <a:schemeClr val="bg1"/>
              </a:solidFill>
              <a:latin typeface="Calibri" panose="020F0502020204030204" pitchFamily="34" charset="0"/>
              <a:cs typeface="Calibri" panose="020F0502020204030204" pitchFamily="34" charset="0"/>
            </a:endParaRPr>
          </a:p>
        </p:txBody>
      </p:sp>
      <p:sp>
        <p:nvSpPr>
          <p:cNvPr id="66" name="Título 1"/>
          <p:cNvSpPr>
            <a:spLocks noGrp="1"/>
          </p:cNvSpPr>
          <p:nvPr>
            <p:ph type="title" hasCustomPrompt="1"/>
          </p:nvPr>
        </p:nvSpPr>
        <p:spPr>
          <a:xfrm>
            <a:off x="3216275" y="92667"/>
            <a:ext cx="7811116" cy="449197"/>
          </a:xfrm>
          <a:noFill/>
          <a:ln>
            <a:noFill/>
          </a:ln>
        </p:spPr>
        <p:txBody>
          <a:bodyPr lIns="180000">
            <a:normAutofit/>
          </a:bodyPr>
          <a:lstStyle>
            <a:lvl1pPr algn="l">
              <a:defRPr sz="2400" b="1" u="none">
                <a:solidFill>
                  <a:schemeClr val="bg1"/>
                </a:solidFill>
                <a:latin typeface="Calibri" panose="020F0502020204030204" pitchFamily="34" charset="0"/>
                <a:cs typeface="Calibri" panose="020F0502020204030204" pitchFamily="34" charset="0"/>
              </a:defRPr>
            </a:lvl1pPr>
          </a:lstStyle>
          <a:p>
            <a:r>
              <a:rPr lang="es-ES"/>
              <a:t>Haga clic para modificar el título  la diapositiva</a:t>
            </a:r>
            <a:endParaRPr lang="es-ES_tradnl"/>
          </a:p>
        </p:txBody>
      </p:sp>
      <p:sp>
        <p:nvSpPr>
          <p:cNvPr id="72" name="Marcador de texto 71"/>
          <p:cNvSpPr>
            <a:spLocks noGrp="1"/>
          </p:cNvSpPr>
          <p:nvPr>
            <p:ph type="body" sz="quarter" idx="10" hasCustomPrompt="1"/>
          </p:nvPr>
        </p:nvSpPr>
        <p:spPr>
          <a:xfrm>
            <a:off x="-42065" y="92667"/>
            <a:ext cx="3158890" cy="444595"/>
          </a:xfrm>
          <a:noFill/>
        </p:spPr>
        <p:txBody>
          <a:bodyPr lIns="180000" anchor="ctr" anchorCtr="0">
            <a:normAutofit/>
          </a:bodyPr>
          <a:lstStyle>
            <a:lvl1pPr marL="0" indent="0">
              <a:buFontTx/>
              <a:buNone/>
              <a:defRPr sz="1800" u="none">
                <a:solidFill>
                  <a:schemeClr val="bg1"/>
                </a:solidFill>
                <a:latin typeface="Calibri" panose="020F0502020204030204" pitchFamily="34" charset="0"/>
                <a:cs typeface="Calibri" panose="020F050202020403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Título de la presentación</a:t>
            </a:r>
          </a:p>
        </p:txBody>
      </p:sp>
      <p:sp>
        <p:nvSpPr>
          <p:cNvPr id="67" name="Marcador de número de diapositiva 1"/>
          <p:cNvSpPr>
            <a:spLocks noGrp="1"/>
          </p:cNvSpPr>
          <p:nvPr>
            <p:ph type="sldNum" sz="quarter" idx="4294967295"/>
          </p:nvPr>
        </p:nvSpPr>
        <p:spPr>
          <a:xfrm>
            <a:off x="5029200" y="6492875"/>
            <a:ext cx="2133600" cy="365125"/>
          </a:xfrm>
          <a:prstGeom prst="rect">
            <a:avLst/>
          </a:prstGeom>
        </p:spPr>
        <p:txBody>
          <a:bodyPr/>
          <a:lstStyle>
            <a:lvl1pPr algn="ctr">
              <a:defRPr>
                <a:solidFill>
                  <a:schemeClr val="bg1"/>
                </a:solidFill>
                <a:latin typeface="Calibri" panose="020F0502020204030204" pitchFamily="34" charset="0"/>
                <a:cs typeface="Calibri" panose="020F0502020204030204" pitchFamily="34" charset="0"/>
              </a:defRPr>
            </a:lvl1pPr>
          </a:lstStyle>
          <a:p>
            <a:endParaRPr lang="es-ES"/>
          </a:p>
        </p:txBody>
      </p:sp>
      <p:pic>
        <p:nvPicPr>
          <p:cNvPr id="4" name="Imagen 3" descr="Texto&#10;&#10;Descripción generada automáticamente">
            <a:extLst>
              <a:ext uri="{FF2B5EF4-FFF2-40B4-BE49-F238E27FC236}">
                <a16:creationId xmlns:a16="http://schemas.microsoft.com/office/drawing/2014/main" id="{C57AC57F-14C1-5045-9DD7-B2A9F6257D7C}"/>
              </a:ext>
            </a:extLst>
          </p:cNvPr>
          <p:cNvPicPr>
            <a:picLocks noChangeAspect="1"/>
          </p:cNvPicPr>
          <p:nvPr userDrawn="1"/>
        </p:nvPicPr>
        <p:blipFill>
          <a:blip r:embed="rId2"/>
          <a:stretch>
            <a:fillRect/>
          </a:stretch>
        </p:blipFill>
        <p:spPr>
          <a:xfrm>
            <a:off x="11041811" y="6108379"/>
            <a:ext cx="1150189" cy="748536"/>
          </a:xfrm>
          <a:prstGeom prst="rect">
            <a:avLst/>
          </a:prstGeom>
        </p:spPr>
      </p:pic>
    </p:spTree>
    <p:extLst>
      <p:ext uri="{BB962C8B-B14F-4D97-AF65-F5344CB8AC3E}">
        <p14:creationId xmlns:p14="http://schemas.microsoft.com/office/powerpoint/2010/main" val="655776128"/>
      </p:ext>
    </p:extLst>
  </p:cSld>
  <p:clrMapOvr>
    <a:masterClrMapping/>
  </p:clrMapOvr>
  <p:extLst>
    <p:ext uri="{DCECCB84-F9BA-43D5-87BE-67443E8EF086}">
      <p15:sldGuideLst xmlns:p15="http://schemas.microsoft.com/office/powerpoint/2012/main">
        <p15:guide id="1" pos="3863">
          <p15:clr>
            <a:srgbClr val="FBAE40"/>
          </p15:clr>
        </p15:guide>
        <p15:guide id="2" pos="3953">
          <p15:clr>
            <a:srgbClr val="FBAE40"/>
          </p15:clr>
        </p15:guide>
        <p15:guide id="3" pos="3749">
          <p15:clr>
            <a:srgbClr val="FBAE40"/>
          </p15:clr>
        </p15:guide>
        <p15:guide id="4" pos="1776">
          <p15:clr>
            <a:srgbClr val="FBAE40"/>
          </p15:clr>
        </p15:guide>
        <p15:guide id="5" pos="2026">
          <p15:clr>
            <a:srgbClr val="FBAE40"/>
          </p15:clr>
        </p15:guide>
        <p15:guide id="6" pos="2366">
          <p15:clr>
            <a:srgbClr val="FBAE40"/>
          </p15:clr>
        </p15:guide>
        <p15:guide id="7" pos="4974">
          <p15:clr>
            <a:srgbClr val="FBAE40"/>
          </p15:clr>
        </p15:guide>
        <p15:guide id="8" pos="5314">
          <p15:clr>
            <a:srgbClr val="FBAE40"/>
          </p15:clr>
        </p15:guide>
        <p15:guide id="9" pos="5654">
          <p15:clr>
            <a:srgbClr val="FBAE40"/>
          </p15:clr>
        </p15:guide>
        <p15:guide id="10" pos="5881">
          <p15:clr>
            <a:srgbClr val="FBAE40"/>
          </p15:clr>
        </p15:guide>
        <p15:guide id="11" pos="7582">
          <p15:clr>
            <a:srgbClr val="FBAE40"/>
          </p15:clr>
        </p15:guide>
        <p15:guide id="12" pos="75">
          <p15:clr>
            <a:srgbClr val="FBAE40"/>
          </p15:clr>
        </p15:guide>
        <p15:guide id="13" orient="horz" pos="3906">
          <p15:clr>
            <a:srgbClr val="FBAE40"/>
          </p15:clr>
        </p15:guide>
        <p15:guide id="14" orient="horz" pos="2999">
          <p15:clr>
            <a:srgbClr val="FBAE40"/>
          </p15:clr>
        </p15:guide>
        <p15:guide id="15" orient="horz" pos="2886">
          <p15:clr>
            <a:srgbClr val="FBAE40"/>
          </p15:clr>
        </p15:guide>
        <p15:guide id="16" orient="horz" pos="2523">
          <p15:clr>
            <a:srgbClr val="FBAE40"/>
          </p15:clr>
        </p15:guide>
        <p15:guide id="17" orient="horz" pos="2319">
          <p15:clr>
            <a:srgbClr val="FBAE40"/>
          </p15:clr>
        </p15:guide>
        <p15:guide id="18" orient="horz" pos="1979">
          <p15:clr>
            <a:srgbClr val="FBAE40"/>
          </p15:clr>
        </p15:guide>
        <p15:guide id="19" orient="horz" pos="1865">
          <p15:clr>
            <a:srgbClr val="FBAE40"/>
          </p15:clr>
        </p15:guide>
        <p15:guide id="20" orient="horz" pos="981">
          <p15:clr>
            <a:srgbClr val="FBAE40"/>
          </p15:clr>
        </p15:guide>
        <p15:guide id="21" pos="2706">
          <p15:clr>
            <a:srgbClr val="FBAE40"/>
          </p15:clr>
        </p15:guide>
        <p15:guide id="22" orient="horz" pos="3181">
          <p15:clr>
            <a:srgbClr val="FBAE40"/>
          </p15:clr>
        </p15:guide>
        <p15:guide id="23" orient="horz" pos="3271">
          <p15:clr>
            <a:srgbClr val="FBAE40"/>
          </p15:clr>
        </p15:guide>
        <p15:guide id="24" orient="horz" pos="1230">
          <p15:clr>
            <a:srgbClr val="FBAE40"/>
          </p15:clr>
        </p15:guide>
        <p15:guide id="25" orient="horz" pos="1661">
          <p15:clr>
            <a:srgbClr val="FBAE40"/>
          </p15:clr>
        </p15:guide>
        <p15:guide id="26" orient="horz" pos="2251">
          <p15:clr>
            <a:srgbClr val="FBAE40"/>
          </p15:clr>
        </p15:guide>
        <p15:guide id="27" orient="horz" pos="2818">
          <p15:clr>
            <a:srgbClr val="FBAE40"/>
          </p15:clr>
        </p15:guide>
        <p15:guide id="28" orient="horz" pos="3543">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antalla final">
    <p:bg>
      <p:bgPr>
        <a:solidFill>
          <a:schemeClr val="tx1"/>
        </a:solidFill>
        <a:effectLst/>
      </p:bgPr>
    </p:bg>
    <p:spTree>
      <p:nvGrpSpPr>
        <p:cNvPr id="1" name=""/>
        <p:cNvGrpSpPr/>
        <p:nvPr/>
      </p:nvGrpSpPr>
      <p:grpSpPr>
        <a:xfrm>
          <a:off x="0" y="0"/>
          <a:ext cx="0" cy="0"/>
          <a:chOff x="0" y="0"/>
          <a:chExt cx="0" cy="0"/>
        </a:xfrm>
      </p:grpSpPr>
      <p:sp>
        <p:nvSpPr>
          <p:cNvPr id="100" name="Marcador de contenido 2"/>
          <p:cNvSpPr>
            <a:spLocks noGrp="1"/>
          </p:cNvSpPr>
          <p:nvPr>
            <p:ph sz="half" idx="1" hasCustomPrompt="1"/>
          </p:nvPr>
        </p:nvSpPr>
        <p:spPr>
          <a:xfrm>
            <a:off x="2995090" y="5883010"/>
            <a:ext cx="6201821" cy="307777"/>
          </a:xfrm>
        </p:spPr>
        <p:txBody>
          <a:bodyPr anchor="ctr" anchorCtr="0">
            <a:normAutofit/>
          </a:bodyPr>
          <a:lstStyle>
            <a:lvl1pPr marL="0" indent="0" algn="ctr">
              <a:buNone/>
              <a:defRPr sz="1800" b="1" u="none">
                <a:solidFill>
                  <a:schemeClr val="bg1"/>
                </a:solidFill>
                <a:latin typeface="Calibri" panose="020F0502020204030204" pitchFamily="34" charset="0"/>
                <a:cs typeface="Calibri" panose="020F0502020204030204" pitchFamily="34" charset="0"/>
              </a:defRPr>
            </a:lvl1pPr>
            <a:lvl2pPr marL="457200" indent="0">
              <a:buNone/>
              <a:defRPr>
                <a:latin typeface="Raleway" panose="020B0503030101060003" pitchFamily="34" charset="0"/>
              </a:defRPr>
            </a:lvl2pPr>
            <a:lvl3pPr marL="914400" indent="0">
              <a:buNone/>
              <a:defRPr>
                <a:latin typeface="Raleway" panose="020B0503030101060003" pitchFamily="34" charset="0"/>
              </a:defRPr>
            </a:lvl3pPr>
            <a:lvl4pPr marL="1371600" indent="0">
              <a:buNone/>
              <a:defRPr>
                <a:latin typeface="Raleway" panose="020B0503030101060003" pitchFamily="34" charset="0"/>
              </a:defRPr>
            </a:lvl4pPr>
            <a:lvl5pPr marL="1828800" indent="0">
              <a:buNone/>
              <a:defRPr>
                <a:latin typeface="Raleway" panose="020B0503030101060003" pitchFamily="34" charset="0"/>
              </a:defRPr>
            </a:lvl5pPr>
          </a:lstStyle>
          <a:p>
            <a:pPr lvl="0"/>
            <a:r>
              <a:rPr lang="es-ES"/>
              <a:t>email@valecia.es</a:t>
            </a:r>
            <a:endParaRPr lang="es-ES_tradnl"/>
          </a:p>
        </p:txBody>
      </p:sp>
      <p:sp>
        <p:nvSpPr>
          <p:cNvPr id="101" name="Marcador de contenido 2"/>
          <p:cNvSpPr>
            <a:spLocks noGrp="1"/>
          </p:cNvSpPr>
          <p:nvPr>
            <p:ph sz="half" idx="10" hasCustomPrompt="1"/>
          </p:nvPr>
        </p:nvSpPr>
        <p:spPr>
          <a:xfrm>
            <a:off x="4317859" y="4813305"/>
            <a:ext cx="3556282" cy="547131"/>
          </a:xfrm>
        </p:spPr>
        <p:txBody>
          <a:bodyPr/>
          <a:lstStyle>
            <a:lvl1pPr marL="0" indent="0" algn="ctr">
              <a:buNone/>
              <a:defRPr b="1" u="none" baseline="0">
                <a:solidFill>
                  <a:schemeClr val="bg1"/>
                </a:solidFill>
                <a:latin typeface="Calibri" panose="020F0502020204030204" pitchFamily="34" charset="0"/>
                <a:cs typeface="Calibri" panose="020F0502020204030204" pitchFamily="34" charset="0"/>
              </a:defRPr>
            </a:lvl1pPr>
            <a:lvl2pPr marL="457200" indent="0">
              <a:buNone/>
              <a:defRPr>
                <a:latin typeface="Raleway" panose="020B0503030101060003" pitchFamily="34" charset="0"/>
              </a:defRPr>
            </a:lvl2pPr>
            <a:lvl3pPr marL="914400" indent="0">
              <a:buNone/>
              <a:defRPr>
                <a:latin typeface="Raleway" panose="020B0503030101060003" pitchFamily="34" charset="0"/>
              </a:defRPr>
            </a:lvl3pPr>
            <a:lvl4pPr marL="1371600" indent="0">
              <a:buNone/>
              <a:defRPr>
                <a:latin typeface="Raleway" panose="020B0503030101060003" pitchFamily="34" charset="0"/>
              </a:defRPr>
            </a:lvl4pPr>
            <a:lvl5pPr marL="1828800" indent="0">
              <a:buNone/>
              <a:defRPr>
                <a:latin typeface="Raleway" panose="020B0503030101060003" pitchFamily="34" charset="0"/>
              </a:defRPr>
            </a:lvl5pPr>
          </a:lstStyle>
          <a:p>
            <a:pPr lvl="0"/>
            <a:r>
              <a:rPr lang="es-ES"/>
              <a:t>Gracias.</a:t>
            </a:r>
            <a:endParaRPr lang="es-ES_tradnl"/>
          </a:p>
        </p:txBody>
      </p:sp>
      <p:sp>
        <p:nvSpPr>
          <p:cNvPr id="103" name="Marcador de contenido 2"/>
          <p:cNvSpPr>
            <a:spLocks noGrp="1"/>
          </p:cNvSpPr>
          <p:nvPr>
            <p:ph sz="half" idx="12" hasCustomPrompt="1"/>
          </p:nvPr>
        </p:nvSpPr>
        <p:spPr>
          <a:xfrm>
            <a:off x="2995090" y="5525796"/>
            <a:ext cx="6201821" cy="334741"/>
          </a:xfrm>
        </p:spPr>
        <p:txBody>
          <a:bodyPr>
            <a:normAutofit/>
          </a:bodyPr>
          <a:lstStyle>
            <a:lvl1pPr marL="0" indent="0" algn="ctr">
              <a:buNone/>
              <a:defRPr sz="2000" b="1" u="none">
                <a:solidFill>
                  <a:schemeClr val="bg1"/>
                </a:solidFill>
                <a:latin typeface="Calibri" panose="020F0502020204030204" pitchFamily="34" charset="0"/>
                <a:cs typeface="Calibri" panose="020F0502020204030204" pitchFamily="34" charset="0"/>
              </a:defRPr>
            </a:lvl1pPr>
            <a:lvl2pPr marL="457200" indent="0">
              <a:buNone/>
              <a:defRPr>
                <a:latin typeface="Raleway" panose="020B0503030101060003" pitchFamily="34" charset="0"/>
              </a:defRPr>
            </a:lvl2pPr>
            <a:lvl3pPr marL="914400" indent="0">
              <a:buNone/>
              <a:defRPr>
                <a:latin typeface="Raleway" panose="020B0503030101060003" pitchFamily="34" charset="0"/>
              </a:defRPr>
            </a:lvl3pPr>
            <a:lvl4pPr marL="1371600" indent="0">
              <a:buNone/>
              <a:defRPr>
                <a:latin typeface="Raleway" panose="020B0503030101060003" pitchFamily="34" charset="0"/>
              </a:defRPr>
            </a:lvl4pPr>
            <a:lvl5pPr marL="1828800" indent="0">
              <a:buNone/>
              <a:defRPr>
                <a:latin typeface="Raleway" panose="020B0503030101060003" pitchFamily="34" charset="0"/>
              </a:defRPr>
            </a:lvl5pPr>
          </a:lstStyle>
          <a:p>
            <a:pPr lvl="0"/>
            <a:r>
              <a:rPr lang="es-ES"/>
              <a:t>Nombre del ponente</a:t>
            </a:r>
            <a:endParaRPr lang="es-ES_tradnl"/>
          </a:p>
        </p:txBody>
      </p:sp>
      <p:sp>
        <p:nvSpPr>
          <p:cNvPr id="137" name="Rectángulo 136">
            <a:extLst>
              <a:ext uri="{FF2B5EF4-FFF2-40B4-BE49-F238E27FC236}">
                <a16:creationId xmlns:a16="http://schemas.microsoft.com/office/drawing/2014/main" id="{F0B6C16A-FDFD-4EAB-B6FE-7379537EE70A}"/>
              </a:ext>
            </a:extLst>
          </p:cNvPr>
          <p:cNvSpPr/>
          <p:nvPr userDrawn="1"/>
        </p:nvSpPr>
        <p:spPr>
          <a:xfrm>
            <a:off x="203200" y="6487347"/>
            <a:ext cx="11773647" cy="369332"/>
          </a:xfrm>
          <a:prstGeom prst="rect">
            <a:avLst/>
          </a:prstGeom>
        </p:spPr>
        <p:txBody>
          <a:bodyPr wrap="square">
            <a:spAutoFit/>
          </a:bodyPr>
          <a:lstStyle/>
          <a:p>
            <a:r>
              <a:rPr lang="es-ES" sz="1800" dirty="0">
                <a:solidFill>
                  <a:schemeClr val="bg1"/>
                </a:solidFill>
                <a:effectLst/>
                <a:latin typeface="Aptos" panose="020B0004020202020204" pitchFamily="34" charset="0"/>
              </a:rPr>
              <a:t>VERNE TOURISM EXPERTS S.L. CIF: B87914610 Paseo de las Delicias 31, 6 izqda. 28045 Madrid. SPAIN </a:t>
            </a:r>
          </a:p>
        </p:txBody>
      </p:sp>
      <p:pic>
        <p:nvPicPr>
          <p:cNvPr id="4" name="Imagen 3" descr="Texto&#10;&#10;Descripción generada automáticamente">
            <a:extLst>
              <a:ext uri="{FF2B5EF4-FFF2-40B4-BE49-F238E27FC236}">
                <a16:creationId xmlns:a16="http://schemas.microsoft.com/office/drawing/2014/main" id="{B675E31C-123F-2E7C-8AF8-AEED3CD6ED1C}"/>
              </a:ext>
            </a:extLst>
          </p:cNvPr>
          <p:cNvPicPr>
            <a:picLocks noChangeAspect="1"/>
          </p:cNvPicPr>
          <p:nvPr userDrawn="1"/>
        </p:nvPicPr>
        <p:blipFill>
          <a:blip r:embed="rId2"/>
          <a:stretch>
            <a:fillRect/>
          </a:stretch>
        </p:blipFill>
        <p:spPr>
          <a:xfrm>
            <a:off x="4317859" y="1511385"/>
            <a:ext cx="3093740" cy="2013387"/>
          </a:xfrm>
          <a:prstGeom prst="rect">
            <a:avLst/>
          </a:prstGeom>
        </p:spPr>
      </p:pic>
    </p:spTree>
    <p:extLst>
      <p:ext uri="{BB962C8B-B14F-4D97-AF65-F5344CB8AC3E}">
        <p14:creationId xmlns:p14="http://schemas.microsoft.com/office/powerpoint/2010/main" val="9583889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4" name="Marcador de fecha 3"/>
          <p:cNvSpPr>
            <a:spLocks noGrp="1"/>
          </p:cNvSpPr>
          <p:nvPr>
            <p:ph type="dt" sz="half" idx="10"/>
          </p:nvPr>
        </p:nvSpPr>
        <p:spPr>
          <a:xfrm>
            <a:off x="4734019" y="3950512"/>
            <a:ext cx="2743200" cy="365125"/>
          </a:xfrm>
        </p:spPr>
        <p:txBody>
          <a:bodyPr/>
          <a:lstStyle>
            <a:lvl1pPr algn="ctr">
              <a:defRPr sz="1400" u="none">
                <a:latin typeface="Calibri" panose="020F0502020204030204" pitchFamily="34" charset="0"/>
                <a:cs typeface="Calibri" panose="020F0502020204030204" pitchFamily="34" charset="0"/>
              </a:defRPr>
            </a:lvl1pPr>
          </a:lstStyle>
          <a:p>
            <a:endParaRPr lang="es-ES_tradnl"/>
          </a:p>
        </p:txBody>
      </p:sp>
      <p:graphicFrame>
        <p:nvGraphicFramePr>
          <p:cNvPr id="69" name="Tabla 68"/>
          <p:cNvGraphicFramePr>
            <a:graphicFrameLocks noGrp="1"/>
          </p:cNvGraphicFramePr>
          <p:nvPr userDrawn="1">
            <p:extLst>
              <p:ext uri="{D42A27DB-BD31-4B8C-83A1-F6EECF244321}">
                <p14:modId xmlns:p14="http://schemas.microsoft.com/office/powerpoint/2010/main" val="2242695595"/>
              </p:ext>
            </p:extLst>
          </p:nvPr>
        </p:nvGraphicFramePr>
        <p:xfrm>
          <a:off x="2818755" y="2675644"/>
          <a:ext cx="6554489" cy="1191360"/>
        </p:xfrm>
        <a:graphic>
          <a:graphicData uri="http://schemas.openxmlformats.org/drawingml/2006/table">
            <a:tbl>
              <a:tblPr firstRow="1" bandRow="1">
                <a:tableStyleId>{5C22544A-7EE6-4342-B048-85BDC9FD1C3A}</a:tableStyleId>
              </a:tblPr>
              <a:tblGrid>
                <a:gridCol w="6554489">
                  <a:extLst>
                    <a:ext uri="{9D8B030D-6E8A-4147-A177-3AD203B41FA5}">
                      <a16:colId xmlns:a16="http://schemas.microsoft.com/office/drawing/2014/main" val="20000"/>
                    </a:ext>
                  </a:extLst>
                </a:gridCol>
              </a:tblGrid>
              <a:tr h="1191360">
                <a:tc>
                  <a:txBody>
                    <a:bodyPr/>
                    <a:lstStyle/>
                    <a:p>
                      <a:endParaRPr lang="es-ES"/>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
        <p:nvSpPr>
          <p:cNvPr id="72" name="Título 1"/>
          <p:cNvSpPr>
            <a:spLocks noGrp="1"/>
          </p:cNvSpPr>
          <p:nvPr>
            <p:ph type="ctrTitle"/>
          </p:nvPr>
        </p:nvSpPr>
        <p:spPr>
          <a:xfrm>
            <a:off x="2818755" y="2675644"/>
            <a:ext cx="6554489" cy="1191360"/>
          </a:xfrm>
          <a:ln w="12700">
            <a:noFill/>
          </a:ln>
        </p:spPr>
        <p:txBody>
          <a:bodyPr lIns="68400" tIns="108000" rIns="68400" bIns="108000" anchor="ctr" anchorCtr="0">
            <a:noAutofit/>
          </a:bodyPr>
          <a:lstStyle>
            <a:lvl1pPr algn="ctr">
              <a:defRPr sz="3600" u="none">
                <a:solidFill>
                  <a:schemeClr val="accent3">
                    <a:lumMod val="50000"/>
                  </a:schemeClr>
                </a:solidFill>
                <a:latin typeface="Calibri" panose="020F0502020204030204" pitchFamily="34" charset="0"/>
                <a:cs typeface="Calibri" panose="020F0502020204030204" pitchFamily="34" charset="0"/>
              </a:defRPr>
            </a:lvl1pPr>
          </a:lstStyle>
          <a:p>
            <a:r>
              <a:rPr lang="es-ES"/>
              <a:t>Haga clic para modificar el estilo de título del patrón</a:t>
            </a:r>
            <a:endParaRPr lang="es-ES_tradnl"/>
          </a:p>
        </p:txBody>
      </p:sp>
      <p:sp>
        <p:nvSpPr>
          <p:cNvPr id="50" name="CuadroTexto 49">
            <a:extLst>
              <a:ext uri="{FF2B5EF4-FFF2-40B4-BE49-F238E27FC236}">
                <a16:creationId xmlns:a16="http://schemas.microsoft.com/office/drawing/2014/main" id="{C6B8104E-41F9-F0F2-3EAA-B2ACE00441C4}"/>
              </a:ext>
            </a:extLst>
          </p:cNvPr>
          <p:cNvSpPr txBox="1"/>
          <p:nvPr userDrawn="1"/>
        </p:nvSpPr>
        <p:spPr>
          <a:xfrm>
            <a:off x="1017917" y="6374769"/>
            <a:ext cx="11386868" cy="369332"/>
          </a:xfrm>
          <a:prstGeom prst="rect">
            <a:avLst/>
          </a:prstGeom>
          <a:noFill/>
        </p:spPr>
        <p:txBody>
          <a:bodyPr wrap="square">
            <a:spAutoFit/>
          </a:bodyPr>
          <a:lstStyle/>
          <a:p>
            <a:r>
              <a:rPr lang="es-ES" sz="1800" dirty="0">
                <a:solidFill>
                  <a:srgbClr val="000000"/>
                </a:solidFill>
                <a:effectLst/>
                <a:latin typeface="Aptos" panose="020B0004020202020204" pitchFamily="34" charset="0"/>
              </a:rPr>
              <a:t>VERNE TOURISM EXPERTS S.L. CIF: B87914610 Paseo de las Delicias 31, 6 izqda. 28045 Madrid. SPAIN</a:t>
            </a:r>
          </a:p>
        </p:txBody>
      </p:sp>
    </p:spTree>
    <p:extLst>
      <p:ext uri="{BB962C8B-B14F-4D97-AF65-F5344CB8AC3E}">
        <p14:creationId xmlns:p14="http://schemas.microsoft.com/office/powerpoint/2010/main" val="12934883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ca con pie de página">
    <p:bg>
      <p:bgPr>
        <a:solidFill>
          <a:schemeClr val="bg1"/>
        </a:solidFill>
        <a:effectLst/>
      </p:bgPr>
    </p:bg>
    <p:spTree>
      <p:nvGrpSpPr>
        <p:cNvPr id="1" name=""/>
        <p:cNvGrpSpPr/>
        <p:nvPr/>
      </p:nvGrpSpPr>
      <p:grpSpPr>
        <a:xfrm>
          <a:off x="0" y="0"/>
          <a:ext cx="0" cy="0"/>
          <a:chOff x="0" y="0"/>
          <a:chExt cx="0" cy="0"/>
        </a:xfrm>
      </p:grpSpPr>
      <p:sp>
        <p:nvSpPr>
          <p:cNvPr id="61" name="Marcador de número de diapositiva 5"/>
          <p:cNvSpPr>
            <a:spLocks noGrp="1"/>
          </p:cNvSpPr>
          <p:nvPr>
            <p:ph type="sldNum" sz="quarter" idx="4"/>
          </p:nvPr>
        </p:nvSpPr>
        <p:spPr>
          <a:xfrm>
            <a:off x="4724400" y="6492875"/>
            <a:ext cx="2743200" cy="365125"/>
          </a:xfrm>
          <a:prstGeom prst="rect">
            <a:avLst/>
          </a:prstGeom>
        </p:spPr>
        <p:txBody>
          <a:bodyPr vert="horz" lIns="91440" tIns="45720" rIns="91440" bIns="45720" rtlCol="0" anchor="ctr"/>
          <a:lstStyle>
            <a:lvl1pPr algn="ctr">
              <a:defRPr sz="1200" u="none">
                <a:solidFill>
                  <a:schemeClr val="tx1">
                    <a:tint val="75000"/>
                  </a:schemeClr>
                </a:solidFill>
                <a:latin typeface="Calibri" panose="020F0502020204030204" pitchFamily="34" charset="0"/>
                <a:cs typeface="Calibri" panose="020F0502020204030204" pitchFamily="34" charset="0"/>
              </a:defRPr>
            </a:lvl1pPr>
          </a:lstStyle>
          <a:p>
            <a:fld id="{04436B3E-C0D4-5746-B5A6-C638CB34716F}" type="slidenum">
              <a:rPr lang="es-ES_tradnl" smtClean="0"/>
              <a:pPr/>
              <a:t>‹Nº›</a:t>
            </a:fld>
            <a:endParaRPr lang="es-ES_tradnl"/>
          </a:p>
        </p:txBody>
      </p:sp>
      <p:pic>
        <p:nvPicPr>
          <p:cNvPr id="47" name="Imagen 46" descr="Texto&#10;&#10;Descripción generada automáticamente">
            <a:extLst>
              <a:ext uri="{FF2B5EF4-FFF2-40B4-BE49-F238E27FC236}">
                <a16:creationId xmlns:a16="http://schemas.microsoft.com/office/drawing/2014/main" id="{37B7E197-2BB6-2F89-06E3-06BCA55D8DC8}"/>
              </a:ext>
            </a:extLst>
          </p:cNvPr>
          <p:cNvPicPr>
            <a:picLocks noChangeAspect="1"/>
          </p:cNvPicPr>
          <p:nvPr userDrawn="1"/>
        </p:nvPicPr>
        <p:blipFill>
          <a:blip r:embed="rId2"/>
          <a:stretch>
            <a:fillRect/>
          </a:stretch>
        </p:blipFill>
        <p:spPr>
          <a:xfrm>
            <a:off x="11041811" y="6108379"/>
            <a:ext cx="1150189" cy="748536"/>
          </a:xfrm>
          <a:prstGeom prst="rect">
            <a:avLst/>
          </a:prstGeom>
        </p:spPr>
      </p:pic>
    </p:spTree>
    <p:extLst>
      <p:ext uri="{BB962C8B-B14F-4D97-AF65-F5344CB8AC3E}">
        <p14:creationId xmlns:p14="http://schemas.microsoft.com/office/powerpoint/2010/main" val="1864517448"/>
      </p:ext>
    </p:extLst>
  </p:cSld>
  <p:clrMapOvr>
    <a:masterClrMapping/>
  </p:clrMapOvr>
  <p:extLst>
    <p:ext uri="{DCECCB84-F9BA-43D5-87BE-67443E8EF086}">
      <p15:sldGuideLst xmlns:p15="http://schemas.microsoft.com/office/powerpoint/2012/main">
        <p15:guide id="1" pos="3840">
          <p15:clr>
            <a:srgbClr val="FBAE40"/>
          </p15:clr>
        </p15:guide>
        <p15:guide id="2" pos="3953">
          <p15:clr>
            <a:srgbClr val="FBAE40"/>
          </p15:clr>
        </p15:guide>
        <p15:guide id="3" pos="3727">
          <p15:clr>
            <a:srgbClr val="FBAE40"/>
          </p15:clr>
        </p15:guide>
        <p15:guide id="4" pos="1776">
          <p15:clr>
            <a:srgbClr val="FBAE40"/>
          </p15:clr>
        </p15:guide>
        <p15:guide id="5" pos="2026">
          <p15:clr>
            <a:srgbClr val="FBAE40"/>
          </p15:clr>
        </p15:guide>
        <p15:guide id="6" pos="2366">
          <p15:clr>
            <a:srgbClr val="FBAE40"/>
          </p15:clr>
        </p15:guide>
        <p15:guide id="7" pos="4974">
          <p15:clr>
            <a:srgbClr val="FBAE40"/>
          </p15:clr>
        </p15:guide>
        <p15:guide id="8" pos="5314">
          <p15:clr>
            <a:srgbClr val="FBAE40"/>
          </p15:clr>
        </p15:guide>
        <p15:guide id="9" pos="5654">
          <p15:clr>
            <a:srgbClr val="FBAE40"/>
          </p15:clr>
        </p15:guide>
        <p15:guide id="10" pos="5881">
          <p15:clr>
            <a:srgbClr val="FBAE40"/>
          </p15:clr>
        </p15:guide>
        <p15:guide id="11" pos="7582">
          <p15:clr>
            <a:srgbClr val="FBAE40"/>
          </p15:clr>
        </p15:guide>
        <p15:guide id="12" pos="75">
          <p15:clr>
            <a:srgbClr val="FBAE40"/>
          </p15:clr>
        </p15:guide>
        <p15:guide id="13" orient="horz" pos="3906">
          <p15:clr>
            <a:srgbClr val="FBAE40"/>
          </p15:clr>
        </p15:guide>
        <p15:guide id="14" orient="horz" pos="2999">
          <p15:clr>
            <a:srgbClr val="FBAE40"/>
          </p15:clr>
        </p15:guide>
        <p15:guide id="15" orient="horz" pos="2886">
          <p15:clr>
            <a:srgbClr val="FBAE40"/>
          </p15:clr>
        </p15:guide>
        <p15:guide id="16" orient="horz" pos="2546">
          <p15:clr>
            <a:srgbClr val="FBAE40"/>
          </p15:clr>
        </p15:guide>
        <p15:guide id="17" orient="horz" pos="2319">
          <p15:clr>
            <a:srgbClr val="FBAE40"/>
          </p15:clr>
        </p15:guide>
        <p15:guide id="18" orient="horz" pos="1979">
          <p15:clr>
            <a:srgbClr val="FBAE40"/>
          </p15:clr>
        </p15:guide>
        <p15:guide id="19" orient="horz" pos="1865">
          <p15:clr>
            <a:srgbClr val="FBAE40"/>
          </p15:clr>
        </p15:guide>
        <p15:guide id="20" orient="horz" pos="958">
          <p15:clr>
            <a:srgbClr val="FBAE40"/>
          </p15:clr>
        </p15:guide>
        <p15:guide id="21" pos="2706">
          <p15:clr>
            <a:srgbClr val="FBAE40"/>
          </p15:clr>
        </p15:guide>
        <p15:guide id="22" orient="horz" pos="3181">
          <p15:clr>
            <a:srgbClr val="FBAE40"/>
          </p15:clr>
        </p15:guide>
        <p15:guide id="23" orient="horz" pos="3271">
          <p15:clr>
            <a:srgbClr val="FBAE40"/>
          </p15:clr>
        </p15:guide>
        <p15:guide id="24" orient="horz" pos="1230">
          <p15:clr>
            <a:srgbClr val="FBAE40"/>
          </p15:clr>
        </p15:guide>
        <p15:guide id="25" orient="horz" pos="1684">
          <p15:clr>
            <a:srgbClr val="FBAE40"/>
          </p15:clr>
        </p15:guide>
        <p15:guide id="26" orient="horz" pos="2251">
          <p15:clr>
            <a:srgbClr val="FBAE40"/>
          </p15:clr>
        </p15:guide>
        <p15:guide id="27" orient="horz" pos="2818">
          <p15:clr>
            <a:srgbClr val="FBAE40"/>
          </p15:clr>
        </p15:guide>
        <p15:guide id="28" orient="horz" pos="3543">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Blanca con pie de página y título">
    <p:bg>
      <p:bgPr>
        <a:solidFill>
          <a:schemeClr val="bg1"/>
        </a:solidFill>
        <a:effectLst/>
      </p:bgPr>
    </p:bg>
    <p:spTree>
      <p:nvGrpSpPr>
        <p:cNvPr id="1" name=""/>
        <p:cNvGrpSpPr/>
        <p:nvPr/>
      </p:nvGrpSpPr>
      <p:grpSpPr>
        <a:xfrm>
          <a:off x="0" y="0"/>
          <a:ext cx="0" cy="0"/>
          <a:chOff x="0" y="0"/>
          <a:chExt cx="0" cy="0"/>
        </a:xfrm>
      </p:grpSpPr>
      <p:sp>
        <p:nvSpPr>
          <p:cNvPr id="65" name="Shape 3795"/>
          <p:cNvSpPr/>
          <p:nvPr userDrawn="1"/>
        </p:nvSpPr>
        <p:spPr>
          <a:xfrm>
            <a:off x="845705" y="92667"/>
            <a:ext cx="9532930" cy="449196"/>
          </a:xfrm>
          <a:prstGeom prst="rightArrow">
            <a:avLst>
              <a:gd name="adj1" fmla="val 100000"/>
              <a:gd name="adj2" fmla="val 34899"/>
            </a:avLst>
          </a:prstGeom>
          <a:noFill/>
          <a:ln w="12700">
            <a:solidFill>
              <a:schemeClr val="bg2">
                <a:lumMod val="90000"/>
              </a:schemeClr>
            </a:solidFill>
            <a:miter lim="400000"/>
          </a:ln>
          <a:extLst>
            <a:ext uri="{C572A759-6A51-4108-AA02-DFA0A04FC94B}">
              <ma14:wrappingTextBoxFlag xmlns="" xmlns:ma14="http://schemas.microsoft.com/office/mac/drawingml/2011/main" val="1"/>
            </a:ext>
          </a:extLst>
        </p:spPr>
        <p:txBody>
          <a:bodyPr lIns="936000" tIns="50800" rIns="50800" bIns="50800" anchor="ctr"/>
          <a:lstStyle>
            <a:lvl1pPr>
              <a:defRPr sz="3000">
                <a:solidFill>
                  <a:srgbClr val="FFFFFF"/>
                </a:solidFill>
                <a:latin typeface="Raleway SemiBold"/>
                <a:ea typeface="Raleway SemiBold"/>
                <a:cs typeface="Raleway SemiBold"/>
                <a:sym typeface="Raleway SemiBold"/>
              </a:defRPr>
            </a:lvl1pPr>
          </a:lstStyle>
          <a:p>
            <a:endParaRPr b="1" u="none">
              <a:latin typeface="Calibri" panose="020F0502020204030204" pitchFamily="34" charset="0"/>
              <a:cs typeface="Calibri" panose="020F0502020204030204" pitchFamily="34" charset="0"/>
            </a:endParaRPr>
          </a:p>
        </p:txBody>
      </p:sp>
      <p:sp>
        <p:nvSpPr>
          <p:cNvPr id="62" name="Shape 3795"/>
          <p:cNvSpPr/>
          <p:nvPr userDrawn="1"/>
        </p:nvSpPr>
        <p:spPr>
          <a:xfrm>
            <a:off x="-42065" y="92667"/>
            <a:ext cx="3258340" cy="449196"/>
          </a:xfrm>
          <a:prstGeom prst="rightArrow">
            <a:avLst>
              <a:gd name="adj1" fmla="val 100000"/>
              <a:gd name="adj2" fmla="val 34899"/>
            </a:avLst>
          </a:prstGeom>
          <a:solidFill>
            <a:schemeClr val="bg1"/>
          </a:solidFill>
          <a:ln w="12700">
            <a:solidFill>
              <a:schemeClr val="bg2">
                <a:lumMod val="90000"/>
              </a:schemeClr>
            </a:solidFill>
            <a:miter lim="400000"/>
          </a:ln>
          <a:extLst>
            <a:ext uri="{C572A759-6A51-4108-AA02-DFA0A04FC94B}">
              <ma14:wrappingTextBoxFlag xmlns="" xmlns:ma14="http://schemas.microsoft.com/office/mac/drawingml/2011/main" val="1"/>
            </a:ext>
          </a:extLst>
        </p:spPr>
        <p:txBody>
          <a:bodyPr lIns="936000" tIns="50800" rIns="50800" bIns="50800" anchor="ctr"/>
          <a:lstStyle>
            <a:lvl1pPr>
              <a:defRPr sz="3000">
                <a:solidFill>
                  <a:srgbClr val="FFFFFF"/>
                </a:solidFill>
                <a:latin typeface="Raleway SemiBold"/>
                <a:ea typeface="Raleway SemiBold"/>
                <a:cs typeface="Raleway SemiBold"/>
                <a:sym typeface="Raleway SemiBold"/>
              </a:defRPr>
            </a:lvl1pPr>
          </a:lstStyle>
          <a:p>
            <a:endParaRPr b="1" u="none">
              <a:latin typeface="Calibri" panose="020F0502020204030204" pitchFamily="34" charset="0"/>
              <a:cs typeface="Calibri" panose="020F0502020204030204" pitchFamily="34" charset="0"/>
            </a:endParaRPr>
          </a:p>
        </p:txBody>
      </p:sp>
      <p:sp>
        <p:nvSpPr>
          <p:cNvPr id="66" name="Título 1"/>
          <p:cNvSpPr>
            <a:spLocks noGrp="1"/>
          </p:cNvSpPr>
          <p:nvPr>
            <p:ph type="title" hasCustomPrompt="1"/>
          </p:nvPr>
        </p:nvSpPr>
        <p:spPr>
          <a:xfrm>
            <a:off x="3216275" y="92667"/>
            <a:ext cx="7811116" cy="449197"/>
          </a:xfrm>
        </p:spPr>
        <p:txBody>
          <a:bodyPr lIns="180000">
            <a:normAutofit/>
          </a:bodyPr>
          <a:lstStyle>
            <a:lvl1pPr algn="l">
              <a:defRPr sz="2400" b="1" u="none">
                <a:latin typeface="Calibri" panose="020F0502020204030204" pitchFamily="34" charset="0"/>
                <a:cs typeface="Calibri" panose="020F0502020204030204" pitchFamily="34" charset="0"/>
              </a:defRPr>
            </a:lvl1pPr>
          </a:lstStyle>
          <a:p>
            <a:r>
              <a:rPr lang="es-ES"/>
              <a:t>Haga clic para modificar el título  la diapositiva</a:t>
            </a:r>
            <a:endParaRPr lang="es-ES_tradnl"/>
          </a:p>
        </p:txBody>
      </p:sp>
      <p:sp>
        <p:nvSpPr>
          <p:cNvPr id="72" name="Marcador de texto 71"/>
          <p:cNvSpPr>
            <a:spLocks noGrp="1"/>
          </p:cNvSpPr>
          <p:nvPr>
            <p:ph type="body" sz="quarter" idx="10" hasCustomPrompt="1"/>
          </p:nvPr>
        </p:nvSpPr>
        <p:spPr>
          <a:xfrm>
            <a:off x="-2736" y="97268"/>
            <a:ext cx="3158890" cy="444595"/>
          </a:xfrm>
        </p:spPr>
        <p:txBody>
          <a:bodyPr lIns="180000" anchor="ctr" anchorCtr="0">
            <a:normAutofit/>
          </a:bodyPr>
          <a:lstStyle>
            <a:lvl1pPr marL="0" indent="0">
              <a:buFontTx/>
              <a:buNone/>
              <a:defRPr sz="1800" u="none">
                <a:solidFill>
                  <a:schemeClr val="tx1">
                    <a:lumMod val="50000"/>
                    <a:lumOff val="50000"/>
                  </a:schemeClr>
                </a:solidFill>
                <a:latin typeface="Calibri" panose="020F0502020204030204" pitchFamily="34" charset="0"/>
                <a:cs typeface="Calibri" panose="020F050202020403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Título de la presentación</a:t>
            </a:r>
          </a:p>
        </p:txBody>
      </p:sp>
      <p:sp>
        <p:nvSpPr>
          <p:cNvPr id="67" name="Marcador de número de diapositiva 1"/>
          <p:cNvSpPr>
            <a:spLocks noGrp="1"/>
          </p:cNvSpPr>
          <p:nvPr>
            <p:ph type="sldNum" sz="quarter" idx="4294967295"/>
          </p:nvPr>
        </p:nvSpPr>
        <p:spPr>
          <a:xfrm>
            <a:off x="5029200" y="6492875"/>
            <a:ext cx="2133600" cy="365125"/>
          </a:xfrm>
          <a:prstGeom prst="rect">
            <a:avLst/>
          </a:prstGeom>
        </p:spPr>
        <p:txBody>
          <a:bodyPr/>
          <a:lstStyle>
            <a:lvl1pPr algn="ctr">
              <a:defRPr u="none">
                <a:latin typeface="Calibri" panose="020F0502020204030204" pitchFamily="34" charset="0"/>
                <a:cs typeface="Calibri" panose="020F0502020204030204" pitchFamily="34" charset="0"/>
              </a:defRPr>
            </a:lvl1pPr>
          </a:lstStyle>
          <a:p>
            <a:endParaRPr lang="es-ES"/>
          </a:p>
        </p:txBody>
      </p:sp>
      <p:pic>
        <p:nvPicPr>
          <p:cNvPr id="4" name="Imagen 3" descr="Texto&#10;&#10;Descripción generada automáticamente">
            <a:extLst>
              <a:ext uri="{FF2B5EF4-FFF2-40B4-BE49-F238E27FC236}">
                <a16:creationId xmlns:a16="http://schemas.microsoft.com/office/drawing/2014/main" id="{CEAB0657-686F-1D56-8408-883FC366F766}"/>
              </a:ext>
            </a:extLst>
          </p:cNvPr>
          <p:cNvPicPr>
            <a:picLocks noChangeAspect="1"/>
          </p:cNvPicPr>
          <p:nvPr userDrawn="1"/>
        </p:nvPicPr>
        <p:blipFill>
          <a:blip r:embed="rId2"/>
          <a:stretch>
            <a:fillRect/>
          </a:stretch>
        </p:blipFill>
        <p:spPr>
          <a:xfrm>
            <a:off x="11041811" y="6108379"/>
            <a:ext cx="1150189" cy="748536"/>
          </a:xfrm>
          <a:prstGeom prst="rect">
            <a:avLst/>
          </a:prstGeom>
        </p:spPr>
      </p:pic>
    </p:spTree>
    <p:extLst>
      <p:ext uri="{BB962C8B-B14F-4D97-AF65-F5344CB8AC3E}">
        <p14:creationId xmlns:p14="http://schemas.microsoft.com/office/powerpoint/2010/main" val="2864385857"/>
      </p:ext>
    </p:extLst>
  </p:cSld>
  <p:clrMapOvr>
    <a:masterClrMapping/>
  </p:clrMapOvr>
  <p:extLst>
    <p:ext uri="{DCECCB84-F9BA-43D5-87BE-67443E8EF086}">
      <p15:sldGuideLst xmlns:p15="http://schemas.microsoft.com/office/powerpoint/2012/main">
        <p15:guide id="1" pos="3863">
          <p15:clr>
            <a:srgbClr val="FBAE40"/>
          </p15:clr>
        </p15:guide>
        <p15:guide id="2" pos="3953">
          <p15:clr>
            <a:srgbClr val="FBAE40"/>
          </p15:clr>
        </p15:guide>
        <p15:guide id="3" pos="3749">
          <p15:clr>
            <a:srgbClr val="FBAE40"/>
          </p15:clr>
        </p15:guide>
        <p15:guide id="4" pos="1776">
          <p15:clr>
            <a:srgbClr val="FBAE40"/>
          </p15:clr>
        </p15:guide>
        <p15:guide id="5" pos="2026">
          <p15:clr>
            <a:srgbClr val="FBAE40"/>
          </p15:clr>
        </p15:guide>
        <p15:guide id="6" pos="2366">
          <p15:clr>
            <a:srgbClr val="FBAE40"/>
          </p15:clr>
        </p15:guide>
        <p15:guide id="7" pos="4974">
          <p15:clr>
            <a:srgbClr val="FBAE40"/>
          </p15:clr>
        </p15:guide>
        <p15:guide id="8" pos="5314">
          <p15:clr>
            <a:srgbClr val="FBAE40"/>
          </p15:clr>
        </p15:guide>
        <p15:guide id="9" pos="5654">
          <p15:clr>
            <a:srgbClr val="FBAE40"/>
          </p15:clr>
        </p15:guide>
        <p15:guide id="10" pos="5881">
          <p15:clr>
            <a:srgbClr val="FBAE40"/>
          </p15:clr>
        </p15:guide>
        <p15:guide id="11" pos="7582">
          <p15:clr>
            <a:srgbClr val="FBAE40"/>
          </p15:clr>
        </p15:guide>
        <p15:guide id="12" pos="75">
          <p15:clr>
            <a:srgbClr val="FBAE40"/>
          </p15:clr>
        </p15:guide>
        <p15:guide id="13" orient="horz" pos="3906">
          <p15:clr>
            <a:srgbClr val="FBAE40"/>
          </p15:clr>
        </p15:guide>
        <p15:guide id="14" orient="horz" pos="2999">
          <p15:clr>
            <a:srgbClr val="FBAE40"/>
          </p15:clr>
        </p15:guide>
        <p15:guide id="15" orient="horz" pos="2886">
          <p15:clr>
            <a:srgbClr val="FBAE40"/>
          </p15:clr>
        </p15:guide>
        <p15:guide id="16" orient="horz" pos="2523">
          <p15:clr>
            <a:srgbClr val="FBAE40"/>
          </p15:clr>
        </p15:guide>
        <p15:guide id="17" orient="horz" pos="2319">
          <p15:clr>
            <a:srgbClr val="FBAE40"/>
          </p15:clr>
        </p15:guide>
        <p15:guide id="18" orient="horz" pos="1979">
          <p15:clr>
            <a:srgbClr val="FBAE40"/>
          </p15:clr>
        </p15:guide>
        <p15:guide id="19" orient="horz" pos="1865">
          <p15:clr>
            <a:srgbClr val="FBAE40"/>
          </p15:clr>
        </p15:guide>
        <p15:guide id="20" orient="horz" pos="981">
          <p15:clr>
            <a:srgbClr val="FBAE40"/>
          </p15:clr>
        </p15:guide>
        <p15:guide id="21" pos="2706">
          <p15:clr>
            <a:srgbClr val="FBAE40"/>
          </p15:clr>
        </p15:guide>
        <p15:guide id="22" orient="horz" pos="3181">
          <p15:clr>
            <a:srgbClr val="FBAE40"/>
          </p15:clr>
        </p15:guide>
        <p15:guide id="23" orient="horz" pos="3271">
          <p15:clr>
            <a:srgbClr val="FBAE40"/>
          </p15:clr>
        </p15:guide>
        <p15:guide id="24" orient="horz" pos="1230">
          <p15:clr>
            <a:srgbClr val="FBAE40"/>
          </p15:clr>
        </p15:guide>
        <p15:guide id="25" orient="horz" pos="1661">
          <p15:clr>
            <a:srgbClr val="FBAE40"/>
          </p15:clr>
        </p15:guide>
        <p15:guide id="26" orient="horz" pos="2251">
          <p15:clr>
            <a:srgbClr val="FBAE40"/>
          </p15:clr>
        </p15:guide>
        <p15:guide id="27" orient="horz" pos="2818">
          <p15:clr>
            <a:srgbClr val="FBAE40"/>
          </p15:clr>
        </p15:guide>
        <p15:guide id="28" orient="horz" pos="3543">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Blanca con título y logo Smart City sólo">
    <p:bg>
      <p:bgPr>
        <a:solidFill>
          <a:schemeClr val="bg1"/>
        </a:solidFill>
        <a:effectLst/>
      </p:bgPr>
    </p:bg>
    <p:spTree>
      <p:nvGrpSpPr>
        <p:cNvPr id="1" name=""/>
        <p:cNvGrpSpPr/>
        <p:nvPr/>
      </p:nvGrpSpPr>
      <p:grpSpPr>
        <a:xfrm>
          <a:off x="0" y="0"/>
          <a:ext cx="0" cy="0"/>
          <a:chOff x="0" y="0"/>
          <a:chExt cx="0" cy="0"/>
        </a:xfrm>
      </p:grpSpPr>
      <p:sp>
        <p:nvSpPr>
          <p:cNvPr id="65" name="Shape 3795"/>
          <p:cNvSpPr/>
          <p:nvPr userDrawn="1"/>
        </p:nvSpPr>
        <p:spPr>
          <a:xfrm>
            <a:off x="845705" y="92667"/>
            <a:ext cx="9532930" cy="449196"/>
          </a:xfrm>
          <a:prstGeom prst="rightArrow">
            <a:avLst>
              <a:gd name="adj1" fmla="val 100000"/>
              <a:gd name="adj2" fmla="val 34899"/>
            </a:avLst>
          </a:prstGeom>
          <a:noFill/>
          <a:ln w="12700">
            <a:solidFill>
              <a:schemeClr val="bg2">
                <a:lumMod val="90000"/>
              </a:schemeClr>
            </a:solidFill>
            <a:miter lim="400000"/>
          </a:ln>
          <a:extLst>
            <a:ext uri="{C572A759-6A51-4108-AA02-DFA0A04FC94B}">
              <ma14:wrappingTextBoxFlag xmlns="" xmlns:ma14="http://schemas.microsoft.com/office/mac/drawingml/2011/main" val="1"/>
            </a:ext>
          </a:extLst>
        </p:spPr>
        <p:txBody>
          <a:bodyPr lIns="936000" tIns="50800" rIns="50800" bIns="50800" anchor="ctr"/>
          <a:lstStyle>
            <a:lvl1pPr>
              <a:defRPr sz="3000">
                <a:solidFill>
                  <a:srgbClr val="FFFFFF"/>
                </a:solidFill>
                <a:latin typeface="Raleway SemiBold"/>
                <a:ea typeface="Raleway SemiBold"/>
                <a:cs typeface="Raleway SemiBold"/>
                <a:sym typeface="Raleway SemiBold"/>
              </a:defRPr>
            </a:lvl1pPr>
          </a:lstStyle>
          <a:p>
            <a:endParaRPr b="1" u="none">
              <a:latin typeface="Calibri" panose="020F0502020204030204" pitchFamily="34" charset="0"/>
              <a:cs typeface="Calibri" panose="020F0502020204030204" pitchFamily="34" charset="0"/>
            </a:endParaRPr>
          </a:p>
        </p:txBody>
      </p:sp>
      <p:sp>
        <p:nvSpPr>
          <p:cNvPr id="62" name="Shape 3795"/>
          <p:cNvSpPr/>
          <p:nvPr userDrawn="1"/>
        </p:nvSpPr>
        <p:spPr>
          <a:xfrm>
            <a:off x="-42065" y="92667"/>
            <a:ext cx="3258340" cy="449196"/>
          </a:xfrm>
          <a:prstGeom prst="rightArrow">
            <a:avLst>
              <a:gd name="adj1" fmla="val 100000"/>
              <a:gd name="adj2" fmla="val 34899"/>
            </a:avLst>
          </a:prstGeom>
          <a:solidFill>
            <a:schemeClr val="bg1"/>
          </a:solidFill>
          <a:ln w="12700">
            <a:solidFill>
              <a:schemeClr val="bg2">
                <a:lumMod val="90000"/>
              </a:schemeClr>
            </a:solidFill>
            <a:miter lim="400000"/>
          </a:ln>
          <a:extLst>
            <a:ext uri="{C572A759-6A51-4108-AA02-DFA0A04FC94B}">
              <ma14:wrappingTextBoxFlag xmlns="" xmlns:ma14="http://schemas.microsoft.com/office/mac/drawingml/2011/main" val="1"/>
            </a:ext>
          </a:extLst>
        </p:spPr>
        <p:txBody>
          <a:bodyPr lIns="936000" tIns="50800" rIns="50800" bIns="50800" anchor="ctr"/>
          <a:lstStyle>
            <a:lvl1pPr>
              <a:defRPr sz="3000">
                <a:solidFill>
                  <a:srgbClr val="FFFFFF"/>
                </a:solidFill>
                <a:latin typeface="Raleway SemiBold"/>
                <a:ea typeface="Raleway SemiBold"/>
                <a:cs typeface="Raleway SemiBold"/>
                <a:sym typeface="Raleway SemiBold"/>
              </a:defRPr>
            </a:lvl1pPr>
          </a:lstStyle>
          <a:p>
            <a:endParaRPr b="1" u="none">
              <a:latin typeface="Calibri" panose="020F0502020204030204" pitchFamily="34" charset="0"/>
              <a:cs typeface="Calibri" panose="020F0502020204030204" pitchFamily="34" charset="0"/>
            </a:endParaRPr>
          </a:p>
        </p:txBody>
      </p:sp>
      <p:sp>
        <p:nvSpPr>
          <p:cNvPr id="66" name="Título 1"/>
          <p:cNvSpPr>
            <a:spLocks noGrp="1"/>
          </p:cNvSpPr>
          <p:nvPr>
            <p:ph type="title" hasCustomPrompt="1"/>
          </p:nvPr>
        </p:nvSpPr>
        <p:spPr>
          <a:xfrm>
            <a:off x="3216275" y="92667"/>
            <a:ext cx="7811116" cy="449197"/>
          </a:xfrm>
        </p:spPr>
        <p:txBody>
          <a:bodyPr lIns="180000">
            <a:normAutofit/>
          </a:bodyPr>
          <a:lstStyle>
            <a:lvl1pPr algn="l">
              <a:defRPr sz="2400" b="1" u="none">
                <a:latin typeface="Calibri" panose="020F0502020204030204" pitchFamily="34" charset="0"/>
                <a:cs typeface="Calibri" panose="020F0502020204030204" pitchFamily="34" charset="0"/>
              </a:defRPr>
            </a:lvl1pPr>
          </a:lstStyle>
          <a:p>
            <a:r>
              <a:rPr lang="es-ES"/>
              <a:t>Haga clic para modificar el título  la diapositiva</a:t>
            </a:r>
            <a:endParaRPr lang="es-ES_tradnl"/>
          </a:p>
        </p:txBody>
      </p:sp>
      <p:sp>
        <p:nvSpPr>
          <p:cNvPr id="72" name="Marcador de texto 71"/>
          <p:cNvSpPr>
            <a:spLocks noGrp="1"/>
          </p:cNvSpPr>
          <p:nvPr>
            <p:ph type="body" sz="quarter" idx="10" hasCustomPrompt="1"/>
          </p:nvPr>
        </p:nvSpPr>
        <p:spPr>
          <a:xfrm>
            <a:off x="-2736" y="97268"/>
            <a:ext cx="3158890" cy="444595"/>
          </a:xfrm>
        </p:spPr>
        <p:txBody>
          <a:bodyPr lIns="180000" anchor="ctr" anchorCtr="0">
            <a:normAutofit/>
          </a:bodyPr>
          <a:lstStyle>
            <a:lvl1pPr marL="0" indent="0">
              <a:buFontTx/>
              <a:buNone/>
              <a:defRPr sz="1800" u="none">
                <a:solidFill>
                  <a:schemeClr val="tx1">
                    <a:lumMod val="50000"/>
                    <a:lumOff val="50000"/>
                  </a:schemeClr>
                </a:solidFill>
                <a:latin typeface="Calibri" panose="020F0502020204030204" pitchFamily="34" charset="0"/>
                <a:cs typeface="Calibri" panose="020F050202020403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Título de la presentación</a:t>
            </a:r>
          </a:p>
        </p:txBody>
      </p:sp>
      <p:sp>
        <p:nvSpPr>
          <p:cNvPr id="67" name="Marcador de número de diapositiva 1"/>
          <p:cNvSpPr>
            <a:spLocks noGrp="1"/>
          </p:cNvSpPr>
          <p:nvPr>
            <p:ph type="sldNum" sz="quarter" idx="4294967295"/>
          </p:nvPr>
        </p:nvSpPr>
        <p:spPr>
          <a:xfrm>
            <a:off x="5029200" y="6492875"/>
            <a:ext cx="2133600" cy="365125"/>
          </a:xfrm>
          <a:prstGeom prst="rect">
            <a:avLst/>
          </a:prstGeom>
        </p:spPr>
        <p:txBody>
          <a:bodyPr/>
          <a:lstStyle>
            <a:lvl1pPr algn="ctr">
              <a:defRPr u="none">
                <a:latin typeface="Calibri" panose="020F0502020204030204" pitchFamily="34" charset="0"/>
                <a:cs typeface="Calibri" panose="020F0502020204030204" pitchFamily="34" charset="0"/>
              </a:defRPr>
            </a:lvl1pPr>
          </a:lstStyle>
          <a:p>
            <a:endParaRPr lang="es-ES"/>
          </a:p>
        </p:txBody>
      </p:sp>
      <p:pic>
        <p:nvPicPr>
          <p:cNvPr id="32" name="Imagen 31" descr="Texto&#10;&#10;Descripción generada automáticamente">
            <a:extLst>
              <a:ext uri="{FF2B5EF4-FFF2-40B4-BE49-F238E27FC236}">
                <a16:creationId xmlns:a16="http://schemas.microsoft.com/office/drawing/2014/main" id="{9F94A01C-B1A4-8EB9-5D5D-479F0FEC8F42}"/>
              </a:ext>
            </a:extLst>
          </p:cNvPr>
          <p:cNvPicPr>
            <a:picLocks noChangeAspect="1"/>
          </p:cNvPicPr>
          <p:nvPr userDrawn="1"/>
        </p:nvPicPr>
        <p:blipFill>
          <a:blip r:embed="rId2"/>
          <a:stretch>
            <a:fillRect/>
          </a:stretch>
        </p:blipFill>
        <p:spPr>
          <a:xfrm>
            <a:off x="270610" y="5926901"/>
            <a:ext cx="1150189" cy="748536"/>
          </a:xfrm>
          <a:prstGeom prst="rect">
            <a:avLst/>
          </a:prstGeom>
        </p:spPr>
      </p:pic>
    </p:spTree>
    <p:extLst>
      <p:ext uri="{BB962C8B-B14F-4D97-AF65-F5344CB8AC3E}">
        <p14:creationId xmlns:p14="http://schemas.microsoft.com/office/powerpoint/2010/main" val="1545628693"/>
      </p:ext>
    </p:extLst>
  </p:cSld>
  <p:clrMapOvr>
    <a:masterClrMapping/>
  </p:clrMapOvr>
  <p:extLst>
    <p:ext uri="{DCECCB84-F9BA-43D5-87BE-67443E8EF086}">
      <p15:sldGuideLst xmlns:p15="http://schemas.microsoft.com/office/powerpoint/2012/main">
        <p15:guide id="1" pos="3863">
          <p15:clr>
            <a:srgbClr val="FBAE40"/>
          </p15:clr>
        </p15:guide>
        <p15:guide id="2" pos="3953">
          <p15:clr>
            <a:srgbClr val="FBAE40"/>
          </p15:clr>
        </p15:guide>
        <p15:guide id="3" pos="3749">
          <p15:clr>
            <a:srgbClr val="FBAE40"/>
          </p15:clr>
        </p15:guide>
        <p15:guide id="4" pos="1776">
          <p15:clr>
            <a:srgbClr val="FBAE40"/>
          </p15:clr>
        </p15:guide>
        <p15:guide id="5" pos="2026">
          <p15:clr>
            <a:srgbClr val="FBAE40"/>
          </p15:clr>
        </p15:guide>
        <p15:guide id="6" pos="2366">
          <p15:clr>
            <a:srgbClr val="FBAE40"/>
          </p15:clr>
        </p15:guide>
        <p15:guide id="7" pos="4974">
          <p15:clr>
            <a:srgbClr val="FBAE40"/>
          </p15:clr>
        </p15:guide>
        <p15:guide id="8" pos="5314">
          <p15:clr>
            <a:srgbClr val="FBAE40"/>
          </p15:clr>
        </p15:guide>
        <p15:guide id="9" pos="5654">
          <p15:clr>
            <a:srgbClr val="FBAE40"/>
          </p15:clr>
        </p15:guide>
        <p15:guide id="10" pos="5881">
          <p15:clr>
            <a:srgbClr val="FBAE40"/>
          </p15:clr>
        </p15:guide>
        <p15:guide id="11" pos="7582">
          <p15:clr>
            <a:srgbClr val="FBAE40"/>
          </p15:clr>
        </p15:guide>
        <p15:guide id="12" pos="75">
          <p15:clr>
            <a:srgbClr val="FBAE40"/>
          </p15:clr>
        </p15:guide>
        <p15:guide id="13" orient="horz" pos="3906">
          <p15:clr>
            <a:srgbClr val="FBAE40"/>
          </p15:clr>
        </p15:guide>
        <p15:guide id="14" orient="horz" pos="2999">
          <p15:clr>
            <a:srgbClr val="FBAE40"/>
          </p15:clr>
        </p15:guide>
        <p15:guide id="15" orient="horz" pos="2886">
          <p15:clr>
            <a:srgbClr val="FBAE40"/>
          </p15:clr>
        </p15:guide>
        <p15:guide id="16" orient="horz" pos="2523">
          <p15:clr>
            <a:srgbClr val="FBAE40"/>
          </p15:clr>
        </p15:guide>
        <p15:guide id="17" orient="horz" pos="2319">
          <p15:clr>
            <a:srgbClr val="FBAE40"/>
          </p15:clr>
        </p15:guide>
        <p15:guide id="18" orient="horz" pos="1979">
          <p15:clr>
            <a:srgbClr val="FBAE40"/>
          </p15:clr>
        </p15:guide>
        <p15:guide id="19" orient="horz" pos="1865">
          <p15:clr>
            <a:srgbClr val="FBAE40"/>
          </p15:clr>
        </p15:guide>
        <p15:guide id="20" orient="horz" pos="981">
          <p15:clr>
            <a:srgbClr val="FBAE40"/>
          </p15:clr>
        </p15:guide>
        <p15:guide id="21" pos="2706">
          <p15:clr>
            <a:srgbClr val="FBAE40"/>
          </p15:clr>
        </p15:guide>
        <p15:guide id="22" orient="horz" pos="3181">
          <p15:clr>
            <a:srgbClr val="FBAE40"/>
          </p15:clr>
        </p15:guide>
        <p15:guide id="23" orient="horz" pos="3271">
          <p15:clr>
            <a:srgbClr val="FBAE40"/>
          </p15:clr>
        </p15:guide>
        <p15:guide id="24" orient="horz" pos="1230">
          <p15:clr>
            <a:srgbClr val="FBAE40"/>
          </p15:clr>
        </p15:guide>
        <p15:guide id="25" orient="horz" pos="1661">
          <p15:clr>
            <a:srgbClr val="FBAE40"/>
          </p15:clr>
        </p15:guide>
        <p15:guide id="26" orient="horz" pos="2251">
          <p15:clr>
            <a:srgbClr val="FBAE40"/>
          </p15:clr>
        </p15:guide>
        <p15:guide id="27" orient="horz" pos="2818">
          <p15:clr>
            <a:srgbClr val="FBAE40"/>
          </p15:clr>
        </p15:guide>
        <p15:guide id="28" orient="horz" pos="3543">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2236573" y="263127"/>
            <a:ext cx="8460138" cy="857745"/>
          </a:xfrm>
          <a:prstGeom prst="rect">
            <a:avLst/>
          </a:prstGeom>
        </p:spPr>
        <p:txBody>
          <a:bodyPr vert="horz" lIns="91440" tIns="45720" rIns="91440" bIns="45720" rtlCol="0" anchor="ctr">
            <a:normAutofit/>
          </a:bodyPr>
          <a:lstStyle/>
          <a:p>
            <a:r>
              <a:rPr lang="es-ES_tradnl"/>
              <a:t>Haga clic para modificar el estilo de título del patrón</a:t>
            </a:r>
          </a:p>
        </p:txBody>
      </p:sp>
      <p:sp>
        <p:nvSpPr>
          <p:cNvPr id="3" name="Marcador de texto 2"/>
          <p:cNvSpPr>
            <a:spLocks noGrp="1"/>
          </p:cNvSpPr>
          <p:nvPr>
            <p:ph type="body" idx="1"/>
          </p:nvPr>
        </p:nvSpPr>
        <p:spPr>
          <a:xfrm>
            <a:off x="605481" y="1460499"/>
            <a:ext cx="10748319" cy="4698097"/>
          </a:xfrm>
          <a:prstGeom prst="rect">
            <a:avLst/>
          </a:prstGeom>
        </p:spPr>
        <p:txBody>
          <a:bodyPr vert="horz" lIns="91440" tIns="45720" rIns="91440" bIns="45720" rtlCol="0">
            <a:normAutofit/>
          </a:bodyPr>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u="sng">
                <a:solidFill>
                  <a:schemeClr val="tx1">
                    <a:tint val="75000"/>
                  </a:schemeClr>
                </a:solidFill>
                <a:latin typeface="Calibri" panose="020F0502020204030204" pitchFamily="34" charset="0"/>
              </a:defRPr>
            </a:lvl1pPr>
          </a:lstStyle>
          <a:p>
            <a:endParaRPr lang="es-ES_tradnl"/>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u="sng">
                <a:solidFill>
                  <a:schemeClr val="tx1">
                    <a:tint val="75000"/>
                  </a:schemeClr>
                </a:solidFill>
                <a:latin typeface="Calibri" panose="020F0502020204030204" pitchFamily="34" charset="0"/>
              </a:defRPr>
            </a:lvl1pPr>
          </a:lstStyle>
          <a:p>
            <a:endParaRPr lang="es-ES_tradnl"/>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u="sng">
                <a:solidFill>
                  <a:schemeClr val="tx1">
                    <a:tint val="75000"/>
                  </a:schemeClr>
                </a:solidFill>
                <a:latin typeface="Calibri" panose="020F0502020204030204" pitchFamily="34" charset="0"/>
              </a:defRPr>
            </a:lvl1pPr>
          </a:lstStyle>
          <a:p>
            <a:fld id="{04436B3E-C0D4-5746-B5A6-C638CB34716F}" type="slidenum">
              <a:rPr lang="es-ES_tradnl" smtClean="0"/>
              <a:pPr/>
              <a:t>‹Nº›</a:t>
            </a:fld>
            <a:endParaRPr lang="es-ES_tradnl"/>
          </a:p>
        </p:txBody>
      </p:sp>
    </p:spTree>
    <p:extLst>
      <p:ext uri="{BB962C8B-B14F-4D97-AF65-F5344CB8AC3E}">
        <p14:creationId xmlns:p14="http://schemas.microsoft.com/office/powerpoint/2010/main" val="37972371"/>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8" r:id="rId6"/>
    <p:sldLayoutId id="2147483779" r:id="rId7"/>
    <p:sldLayoutId id="2147483780" r:id="rId8"/>
    <p:sldLayoutId id="2147483781" r:id="rId9"/>
    <p:sldLayoutId id="2147483797" r:id="rId10"/>
    <p:sldLayoutId id="2147483783" r:id="rId11"/>
    <p:sldLayoutId id="2147483784" r:id="rId12"/>
    <p:sldLayoutId id="2147483737" r:id="rId13"/>
    <p:sldLayoutId id="2147483774" r:id="rId14"/>
    <p:sldLayoutId id="2147483775" r:id="rId15"/>
    <p:sldLayoutId id="2147483776" r:id="rId16"/>
    <p:sldLayoutId id="2147483777" r:id="rId17"/>
    <p:sldLayoutId id="2147483785" r:id="rId18"/>
    <p:sldLayoutId id="2147483786" r:id="rId19"/>
    <p:sldLayoutId id="2147483787" r:id="rId20"/>
    <p:sldLayoutId id="2147483788" r:id="rId21"/>
    <p:sldLayoutId id="2147483789" r:id="rId22"/>
    <p:sldLayoutId id="2147483790" r:id="rId23"/>
    <p:sldLayoutId id="2147483791" r:id="rId24"/>
    <p:sldLayoutId id="2147483792" r:id="rId25"/>
    <p:sldLayoutId id="2147483793" r:id="rId26"/>
    <p:sldLayoutId id="2147483794" r:id="rId27"/>
    <p:sldLayoutId id="2147483795" r:id="rId28"/>
    <p:sldLayoutId id="2147483796" r:id="rId29"/>
    <p:sldLayoutId id="2147483798" r:id="rId30"/>
    <p:sldLayoutId id="2147483799" r:id="rId31"/>
    <p:sldLayoutId id="2147483801" r:id="rId32"/>
    <p:sldLayoutId id="2147483802" r:id="rId33"/>
    <p:sldLayoutId id="2147483803" r:id="rId34"/>
    <p:sldLayoutId id="2147483804" r:id="rId35"/>
    <p:sldLayoutId id="2147483805" r:id="rId36"/>
  </p:sldLayoutIdLst>
  <p:hf sldNum="0" hdr="0" ftr="0" dt="0"/>
  <p:txStyles>
    <p:titleStyle>
      <a:lvl1pPr algn="ctr" defTabSz="914400" rtl="0" eaLnBrk="1" latinLnBrk="0" hangingPunct="1">
        <a:lnSpc>
          <a:spcPct val="90000"/>
        </a:lnSpc>
        <a:spcBef>
          <a:spcPct val="0"/>
        </a:spcBef>
        <a:buNone/>
        <a:defRPr sz="3600" b="1" u="none" kern="1200">
          <a:solidFill>
            <a:schemeClr val="tx1"/>
          </a:solidFill>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u="none" kern="1200">
          <a:solidFill>
            <a:schemeClr val="tx1"/>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u="none" kern="120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u="none" kern="1200">
          <a:solidFill>
            <a:schemeClr val="tx1"/>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u="none" kern="1200">
          <a:solidFill>
            <a:schemeClr val="tx1"/>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u="none" kern="120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0.tmp"/><Relationship Id="rId13" Type="http://schemas.openxmlformats.org/officeDocument/2006/relationships/image" Target="../media/image25.png"/><Relationship Id="rId18" Type="http://schemas.openxmlformats.org/officeDocument/2006/relationships/image" Target="../media/image30.png"/><Relationship Id="rId26" Type="http://schemas.openxmlformats.org/officeDocument/2006/relationships/image" Target="../media/image38.png"/><Relationship Id="rId3" Type="http://schemas.openxmlformats.org/officeDocument/2006/relationships/image" Target="../media/image15.png"/><Relationship Id="rId21" Type="http://schemas.openxmlformats.org/officeDocument/2006/relationships/image" Target="../media/image33.png"/><Relationship Id="rId7" Type="http://schemas.openxmlformats.org/officeDocument/2006/relationships/image" Target="../media/image19.JPG"/><Relationship Id="rId12" Type="http://schemas.openxmlformats.org/officeDocument/2006/relationships/image" Target="../media/image24.tmp"/><Relationship Id="rId17" Type="http://schemas.openxmlformats.org/officeDocument/2006/relationships/image" Target="../media/image29.png"/><Relationship Id="rId25" Type="http://schemas.openxmlformats.org/officeDocument/2006/relationships/image" Target="../media/image37.jpg"/><Relationship Id="rId2" Type="http://schemas.openxmlformats.org/officeDocument/2006/relationships/notesSlide" Target="../notesSlides/notesSlide5.xml"/><Relationship Id="rId16" Type="http://schemas.openxmlformats.org/officeDocument/2006/relationships/image" Target="../media/image28.png"/><Relationship Id="rId20" Type="http://schemas.openxmlformats.org/officeDocument/2006/relationships/image" Target="../media/image32.png"/><Relationship Id="rId1" Type="http://schemas.openxmlformats.org/officeDocument/2006/relationships/slideLayout" Target="../slideLayouts/slideLayout32.xml"/><Relationship Id="rId6" Type="http://schemas.openxmlformats.org/officeDocument/2006/relationships/image" Target="../media/image18.png"/><Relationship Id="rId11" Type="http://schemas.openxmlformats.org/officeDocument/2006/relationships/image" Target="../media/image23.png"/><Relationship Id="rId24" Type="http://schemas.openxmlformats.org/officeDocument/2006/relationships/image" Target="../media/image36.png"/><Relationship Id="rId5" Type="http://schemas.openxmlformats.org/officeDocument/2006/relationships/image" Target="../media/image17.png"/><Relationship Id="rId15" Type="http://schemas.openxmlformats.org/officeDocument/2006/relationships/image" Target="../media/image27.png"/><Relationship Id="rId23" Type="http://schemas.openxmlformats.org/officeDocument/2006/relationships/image" Target="../media/image35.png"/><Relationship Id="rId10" Type="http://schemas.openxmlformats.org/officeDocument/2006/relationships/image" Target="../media/image22.png"/><Relationship Id="rId19" Type="http://schemas.openxmlformats.org/officeDocument/2006/relationships/image" Target="../media/image31.png"/><Relationship Id="rId4" Type="http://schemas.openxmlformats.org/officeDocument/2006/relationships/image" Target="../media/image16.png"/><Relationship Id="rId9" Type="http://schemas.openxmlformats.org/officeDocument/2006/relationships/image" Target="../media/image21.JPG"/><Relationship Id="rId14" Type="http://schemas.openxmlformats.org/officeDocument/2006/relationships/image" Target="../media/image26.png"/><Relationship Id="rId22" Type="http://schemas.openxmlformats.org/officeDocument/2006/relationships/image" Target="../media/image34.jpg"/><Relationship Id="rId27" Type="http://schemas.openxmlformats.org/officeDocument/2006/relationships/image" Target="../media/image39.png"/></Relationships>
</file>

<file path=ppt/slides/_rels/slide13.xml.rels><?xml version="1.0" encoding="UTF-8" standalone="yes"?>
<Relationships xmlns="http://schemas.openxmlformats.org/package/2006/relationships"><Relationship Id="rId8" Type="http://schemas.openxmlformats.org/officeDocument/2006/relationships/image" Target="../media/image45.svg"/><Relationship Id="rId13" Type="http://schemas.openxmlformats.org/officeDocument/2006/relationships/image" Target="../media/image50.pn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32.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14.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18" Type="http://schemas.openxmlformats.org/officeDocument/2006/relationships/image" Target="../media/image67.png"/><Relationship Id="rId26" Type="http://schemas.openxmlformats.org/officeDocument/2006/relationships/image" Target="../media/image75.png"/><Relationship Id="rId3" Type="http://schemas.openxmlformats.org/officeDocument/2006/relationships/image" Target="../media/image52.png"/><Relationship Id="rId21" Type="http://schemas.openxmlformats.org/officeDocument/2006/relationships/image" Target="../media/image70.png"/><Relationship Id="rId7" Type="http://schemas.openxmlformats.org/officeDocument/2006/relationships/image" Target="../media/image56.png"/><Relationship Id="rId12" Type="http://schemas.openxmlformats.org/officeDocument/2006/relationships/image" Target="../media/image61.png"/><Relationship Id="rId17" Type="http://schemas.openxmlformats.org/officeDocument/2006/relationships/image" Target="../media/image66.jpeg"/><Relationship Id="rId25" Type="http://schemas.openxmlformats.org/officeDocument/2006/relationships/image" Target="../media/image74.png"/><Relationship Id="rId2" Type="http://schemas.openxmlformats.org/officeDocument/2006/relationships/image" Target="../media/image51.jpeg"/><Relationship Id="rId16" Type="http://schemas.openxmlformats.org/officeDocument/2006/relationships/image" Target="../media/image65.png"/><Relationship Id="rId20" Type="http://schemas.openxmlformats.org/officeDocument/2006/relationships/image" Target="../media/image69.png"/><Relationship Id="rId1" Type="http://schemas.openxmlformats.org/officeDocument/2006/relationships/slideLayout" Target="../slideLayouts/slideLayout32.xml"/><Relationship Id="rId6" Type="http://schemas.openxmlformats.org/officeDocument/2006/relationships/image" Target="../media/image55.png"/><Relationship Id="rId11" Type="http://schemas.openxmlformats.org/officeDocument/2006/relationships/image" Target="../media/image60.png"/><Relationship Id="rId24" Type="http://schemas.openxmlformats.org/officeDocument/2006/relationships/image" Target="../media/image73.png"/><Relationship Id="rId5" Type="http://schemas.openxmlformats.org/officeDocument/2006/relationships/image" Target="../media/image54.png"/><Relationship Id="rId15" Type="http://schemas.openxmlformats.org/officeDocument/2006/relationships/image" Target="../media/image64.png"/><Relationship Id="rId23" Type="http://schemas.openxmlformats.org/officeDocument/2006/relationships/image" Target="../media/image72.png"/><Relationship Id="rId10" Type="http://schemas.openxmlformats.org/officeDocument/2006/relationships/image" Target="../media/image59.png"/><Relationship Id="rId19" Type="http://schemas.openxmlformats.org/officeDocument/2006/relationships/image" Target="../media/image68.png"/><Relationship Id="rId4" Type="http://schemas.openxmlformats.org/officeDocument/2006/relationships/image" Target="../media/image53.png"/><Relationship Id="rId9" Type="http://schemas.openxmlformats.org/officeDocument/2006/relationships/image" Target="../media/image58.jpeg"/><Relationship Id="rId14" Type="http://schemas.openxmlformats.org/officeDocument/2006/relationships/image" Target="../media/image63.png"/><Relationship Id="rId22" Type="http://schemas.openxmlformats.org/officeDocument/2006/relationships/image" Target="../media/image71.png"/></Relationships>
</file>

<file path=ppt/slides/_rels/slide15.xml.rels><?xml version="1.0" encoding="UTF-8" standalone="yes"?>
<Relationships xmlns="http://schemas.openxmlformats.org/package/2006/relationships"><Relationship Id="rId3" Type="http://schemas.openxmlformats.org/officeDocument/2006/relationships/image" Target="../media/image76.jpg"/><Relationship Id="rId7" Type="http://schemas.openxmlformats.org/officeDocument/2006/relationships/hyperlink" Target="https://analytics.vodafone.es/tourism/map" TargetMode="External"/><Relationship Id="rId2" Type="http://schemas.openxmlformats.org/officeDocument/2006/relationships/notesSlide" Target="../notesSlides/notesSlide7.xml"/><Relationship Id="rId1" Type="http://schemas.openxmlformats.org/officeDocument/2006/relationships/slideLayout" Target="../slideLayouts/slideLayout32.xml"/><Relationship Id="rId6" Type="http://schemas.openxmlformats.org/officeDocument/2006/relationships/image" Target="../media/image79.jpg"/><Relationship Id="rId5" Type="http://schemas.openxmlformats.org/officeDocument/2006/relationships/image" Target="../media/image78.jpg"/><Relationship Id="rId4" Type="http://schemas.openxmlformats.org/officeDocument/2006/relationships/image" Target="../media/image77.jpg"/></Relationships>
</file>

<file path=ppt/slides/_rels/slide1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32.xml"/><Relationship Id="rId5" Type="http://schemas.openxmlformats.org/officeDocument/2006/relationships/image" Target="../media/image83.png"/><Relationship Id="rId4" Type="http://schemas.openxmlformats.org/officeDocument/2006/relationships/image" Target="../media/image82.png"/></Relationships>
</file>

<file path=ppt/slides/_rels/slide17.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jpeg"/><Relationship Id="rId7" Type="http://schemas.openxmlformats.org/officeDocument/2006/relationships/image" Target="../media/image88.png"/><Relationship Id="rId2" Type="http://schemas.openxmlformats.org/officeDocument/2006/relationships/notesSlide" Target="../notesSlides/notesSlide8.xml"/><Relationship Id="rId1" Type="http://schemas.openxmlformats.org/officeDocument/2006/relationships/slideLayout" Target="../slideLayouts/slideLayout31.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 Id="rId9" Type="http://schemas.openxmlformats.org/officeDocument/2006/relationships/image" Target="../media/image90.png"/></Relationships>
</file>

<file path=ppt/slides/_rels/slide18.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9.xml"/><Relationship Id="rId1" Type="http://schemas.openxmlformats.org/officeDocument/2006/relationships/slideLayout" Target="../slideLayouts/slideLayout31.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19.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cid:part10.om9TXH5p.cLedxII3@valencia.es" TargetMode="External"/><Relationship Id="rId7" Type="http://schemas.openxmlformats.org/officeDocument/2006/relationships/image" Target="cid:part7.7vNA9n3Q.1WKWO5HJ@valencia.es" TargetMode="External"/><Relationship Id="rId12" Type="http://schemas.openxmlformats.org/officeDocument/2006/relationships/image" Target="../media/image100.png"/><Relationship Id="rId2" Type="http://schemas.openxmlformats.org/officeDocument/2006/relationships/image" Target="../media/image95.png"/><Relationship Id="rId1" Type="http://schemas.openxmlformats.org/officeDocument/2006/relationships/slideLayout" Target="../slideLayouts/slideLayout32.xml"/><Relationship Id="rId6" Type="http://schemas.openxmlformats.org/officeDocument/2006/relationships/image" Target="../media/image97.png"/><Relationship Id="rId11" Type="http://schemas.openxmlformats.org/officeDocument/2006/relationships/image" Target="cid:part9.KYp944Dj.TAf3cYZ4@valencia.es" TargetMode="External"/><Relationship Id="rId5" Type="http://schemas.openxmlformats.org/officeDocument/2006/relationships/image" Target="cid:part11.NDHUBZ6e.b6jq0w1g@valencia.es" TargetMode="External"/><Relationship Id="rId10" Type="http://schemas.openxmlformats.org/officeDocument/2006/relationships/image" Target="../media/image99.png"/><Relationship Id="rId4" Type="http://schemas.openxmlformats.org/officeDocument/2006/relationships/image" Target="../media/image96.png"/><Relationship Id="rId9" Type="http://schemas.openxmlformats.org/officeDocument/2006/relationships/image" Target="cid:part8.SfN7xK2m.RZO3rpKB@valencia.es"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3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11.png"/><Relationship Id="rId18" Type="http://schemas.openxmlformats.org/officeDocument/2006/relationships/image" Target="../media/image116.png"/><Relationship Id="rId3" Type="http://schemas.openxmlformats.org/officeDocument/2006/relationships/image" Target="../media/image101.png"/><Relationship Id="rId21" Type="http://schemas.openxmlformats.org/officeDocument/2006/relationships/image" Target="../media/image119.png"/><Relationship Id="rId7" Type="http://schemas.openxmlformats.org/officeDocument/2006/relationships/image" Target="../media/image105.png"/><Relationship Id="rId12" Type="http://schemas.openxmlformats.org/officeDocument/2006/relationships/image" Target="../media/image110.png"/><Relationship Id="rId17" Type="http://schemas.openxmlformats.org/officeDocument/2006/relationships/image" Target="../media/image115.png"/><Relationship Id="rId2" Type="http://schemas.openxmlformats.org/officeDocument/2006/relationships/notesSlide" Target="../notesSlides/notesSlide12.xml"/><Relationship Id="rId16" Type="http://schemas.openxmlformats.org/officeDocument/2006/relationships/image" Target="../media/image114.png"/><Relationship Id="rId20" Type="http://schemas.openxmlformats.org/officeDocument/2006/relationships/image" Target="../media/image118.png"/><Relationship Id="rId1" Type="http://schemas.openxmlformats.org/officeDocument/2006/relationships/slideLayout" Target="../slideLayouts/slideLayout32.xml"/><Relationship Id="rId6" Type="http://schemas.openxmlformats.org/officeDocument/2006/relationships/image" Target="../media/image104.png"/><Relationship Id="rId11" Type="http://schemas.openxmlformats.org/officeDocument/2006/relationships/image" Target="../media/image109.png"/><Relationship Id="rId5" Type="http://schemas.openxmlformats.org/officeDocument/2006/relationships/image" Target="../media/image103.png"/><Relationship Id="rId15" Type="http://schemas.openxmlformats.org/officeDocument/2006/relationships/image" Target="../media/image113.png"/><Relationship Id="rId23" Type="http://schemas.openxmlformats.org/officeDocument/2006/relationships/image" Target="../media/image121.png"/><Relationship Id="rId10" Type="http://schemas.openxmlformats.org/officeDocument/2006/relationships/image" Target="../media/image108.png"/><Relationship Id="rId19" Type="http://schemas.openxmlformats.org/officeDocument/2006/relationships/image" Target="../media/image117.png"/><Relationship Id="rId4" Type="http://schemas.openxmlformats.org/officeDocument/2006/relationships/image" Target="../media/image102.png"/><Relationship Id="rId9" Type="http://schemas.openxmlformats.org/officeDocument/2006/relationships/image" Target="../media/image107.png"/><Relationship Id="rId14" Type="http://schemas.openxmlformats.org/officeDocument/2006/relationships/image" Target="../media/image112.png"/><Relationship Id="rId22" Type="http://schemas.openxmlformats.org/officeDocument/2006/relationships/image" Target="../media/image120.png"/></Relationships>
</file>

<file path=ppt/slides/_rels/slide23.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123.png"/><Relationship Id="rId7" Type="http://schemas.openxmlformats.org/officeDocument/2006/relationships/image" Target="../media/image127.png"/><Relationship Id="rId12" Type="http://schemas.openxmlformats.org/officeDocument/2006/relationships/image" Target="../media/image132.png"/><Relationship Id="rId2" Type="http://schemas.openxmlformats.org/officeDocument/2006/relationships/notesSlide" Target="../notesSlides/notesSlide13.xml"/><Relationship Id="rId1" Type="http://schemas.openxmlformats.org/officeDocument/2006/relationships/slideLayout" Target="../slideLayouts/slideLayout32.xml"/><Relationship Id="rId6" Type="http://schemas.openxmlformats.org/officeDocument/2006/relationships/image" Target="../media/image126.png"/><Relationship Id="rId11" Type="http://schemas.openxmlformats.org/officeDocument/2006/relationships/image" Target="../media/image131.png"/><Relationship Id="rId5" Type="http://schemas.openxmlformats.org/officeDocument/2006/relationships/image" Target="../media/image125.png"/><Relationship Id="rId10" Type="http://schemas.openxmlformats.org/officeDocument/2006/relationships/image" Target="../media/image130.png"/><Relationship Id="rId4" Type="http://schemas.openxmlformats.org/officeDocument/2006/relationships/image" Target="../media/image124.png"/><Relationship Id="rId9" Type="http://schemas.openxmlformats.org/officeDocument/2006/relationships/image" Target="../media/image129.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5.xml"/><Relationship Id="rId1" Type="http://schemas.openxmlformats.org/officeDocument/2006/relationships/slideLayout" Target="../slideLayouts/slideLayout3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A27B7B8B-636C-F8BD-90C8-B56231B608CD}"/>
              </a:ext>
            </a:extLst>
          </p:cNvPr>
          <p:cNvSpPr>
            <a:spLocks noGrp="1"/>
          </p:cNvSpPr>
          <p:nvPr>
            <p:ph sz="half" idx="1"/>
          </p:nvPr>
        </p:nvSpPr>
        <p:spPr>
          <a:xfrm>
            <a:off x="4242512" y="6008308"/>
            <a:ext cx="3556282" cy="417460"/>
          </a:xfrm>
        </p:spPr>
        <p:txBody>
          <a:bodyPr/>
          <a:lstStyle/>
          <a:p>
            <a:r>
              <a:rPr lang="es-ES" dirty="0"/>
              <a:t>ramon.ferri@vernetourism.com</a:t>
            </a:r>
          </a:p>
        </p:txBody>
      </p:sp>
      <p:sp>
        <p:nvSpPr>
          <p:cNvPr id="3" name="Marcador de contenido 2">
            <a:extLst>
              <a:ext uri="{FF2B5EF4-FFF2-40B4-BE49-F238E27FC236}">
                <a16:creationId xmlns:a16="http://schemas.microsoft.com/office/drawing/2014/main" id="{A7DC7787-6ED9-D8E1-B4C0-2F96213EBE8F}"/>
              </a:ext>
            </a:extLst>
          </p:cNvPr>
          <p:cNvSpPr>
            <a:spLocks noGrp="1"/>
          </p:cNvSpPr>
          <p:nvPr>
            <p:ph sz="half" idx="10"/>
          </p:nvPr>
        </p:nvSpPr>
        <p:spPr>
          <a:xfrm>
            <a:off x="2203704" y="1004997"/>
            <a:ext cx="7370064" cy="2242249"/>
          </a:xfrm>
        </p:spPr>
        <p:txBody>
          <a:bodyPr>
            <a:normAutofit/>
          </a:bodyPr>
          <a:lstStyle/>
          <a:p>
            <a:r>
              <a:rPr lang="es-ES" dirty="0"/>
              <a:t>La importancia del dato en la actividad turística, especialmente en la gestión de flujos</a:t>
            </a:r>
          </a:p>
        </p:txBody>
      </p:sp>
      <p:sp>
        <p:nvSpPr>
          <p:cNvPr id="4" name="Marcador de contenido 3">
            <a:extLst>
              <a:ext uri="{FF2B5EF4-FFF2-40B4-BE49-F238E27FC236}">
                <a16:creationId xmlns:a16="http://schemas.microsoft.com/office/drawing/2014/main" id="{4D6091C4-6A10-1295-739D-12B6C5C5462E}"/>
              </a:ext>
            </a:extLst>
          </p:cNvPr>
          <p:cNvSpPr>
            <a:spLocks noGrp="1"/>
          </p:cNvSpPr>
          <p:nvPr>
            <p:ph sz="half" idx="12"/>
          </p:nvPr>
        </p:nvSpPr>
        <p:spPr>
          <a:xfrm>
            <a:off x="4242512" y="5565176"/>
            <a:ext cx="3556282" cy="436809"/>
          </a:xfrm>
        </p:spPr>
        <p:txBody>
          <a:bodyPr/>
          <a:lstStyle/>
          <a:p>
            <a:r>
              <a:rPr lang="es-ES" dirty="0"/>
              <a:t>Ramón Ferri</a:t>
            </a:r>
          </a:p>
        </p:txBody>
      </p:sp>
      <p:sp>
        <p:nvSpPr>
          <p:cNvPr id="5" name="Marcador de contenido 4">
            <a:extLst>
              <a:ext uri="{FF2B5EF4-FFF2-40B4-BE49-F238E27FC236}">
                <a16:creationId xmlns:a16="http://schemas.microsoft.com/office/drawing/2014/main" id="{DF0E2ECE-D8B6-CC75-3029-82E7E22A7977}"/>
              </a:ext>
            </a:extLst>
          </p:cNvPr>
          <p:cNvSpPr>
            <a:spLocks noGrp="1"/>
          </p:cNvSpPr>
          <p:nvPr>
            <p:ph sz="half" idx="13"/>
          </p:nvPr>
        </p:nvSpPr>
        <p:spPr>
          <a:xfrm>
            <a:off x="2811780" y="3836093"/>
            <a:ext cx="6153912" cy="1140236"/>
          </a:xfrm>
        </p:spPr>
        <p:txBody>
          <a:bodyPr>
            <a:normAutofit/>
          </a:bodyPr>
          <a:lstStyle/>
          <a:p>
            <a:r>
              <a:rPr lang="es-ES" dirty="0"/>
              <a:t>LA GESTIÓN DEL DATO EN EL SECTOR TURÍSTICO</a:t>
            </a:r>
          </a:p>
          <a:p>
            <a:endParaRPr lang="es-ES" dirty="0"/>
          </a:p>
          <a:p>
            <a:r>
              <a:rPr lang="es-ES" dirty="0"/>
              <a:t>TALLER DE LAS PARTES INTERESADAS DEL STO MÁLAGA</a:t>
            </a:r>
          </a:p>
          <a:p>
            <a:endParaRPr lang="es-ES" dirty="0"/>
          </a:p>
        </p:txBody>
      </p:sp>
      <p:sp>
        <p:nvSpPr>
          <p:cNvPr id="6" name="Marcador de contenido 5">
            <a:extLst>
              <a:ext uri="{FF2B5EF4-FFF2-40B4-BE49-F238E27FC236}">
                <a16:creationId xmlns:a16="http://schemas.microsoft.com/office/drawing/2014/main" id="{D35A916B-48DF-815C-74E3-447BCE8E5CAB}"/>
              </a:ext>
            </a:extLst>
          </p:cNvPr>
          <p:cNvSpPr>
            <a:spLocks noGrp="1"/>
          </p:cNvSpPr>
          <p:nvPr>
            <p:ph sz="half" idx="14"/>
          </p:nvPr>
        </p:nvSpPr>
        <p:spPr/>
        <p:txBody>
          <a:bodyPr/>
          <a:lstStyle/>
          <a:p>
            <a:r>
              <a:rPr lang="es-ES" dirty="0"/>
              <a:t>26/09/2025</a:t>
            </a:r>
          </a:p>
        </p:txBody>
      </p:sp>
    </p:spTree>
    <p:extLst>
      <p:ext uri="{BB962C8B-B14F-4D97-AF65-F5344CB8AC3E}">
        <p14:creationId xmlns:p14="http://schemas.microsoft.com/office/powerpoint/2010/main" val="19101571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ángulo 27">
            <a:extLst>
              <a:ext uri="{FF2B5EF4-FFF2-40B4-BE49-F238E27FC236}">
                <a16:creationId xmlns:a16="http://schemas.microsoft.com/office/drawing/2014/main" id="{6EBCFCDA-2CE6-4B3B-98FE-5459F343CACE}"/>
              </a:ext>
            </a:extLst>
          </p:cNvPr>
          <p:cNvSpPr/>
          <p:nvPr/>
        </p:nvSpPr>
        <p:spPr>
          <a:xfrm>
            <a:off x="280541" y="1353547"/>
            <a:ext cx="4495647" cy="4308872"/>
          </a:xfrm>
          <a:prstGeom prst="rect">
            <a:avLst/>
          </a:prstGeom>
          <a:noFill/>
        </p:spPr>
        <p:txBody>
          <a:bodyPr wrap="square" rtlCol="0">
            <a:spAutoFit/>
          </a:bodyPr>
          <a:lstStyle/>
          <a:p>
            <a:pPr marL="342891" indent="-342891">
              <a:spcAft>
                <a:spcPts val="1200"/>
              </a:spcAft>
              <a:buFont typeface="+mj-lt"/>
              <a:buAutoNum type="arabicPeriod"/>
            </a:pPr>
            <a:r>
              <a:rPr lang="es-ES" dirty="0">
                <a:latin typeface="Calibri" panose="020F0502020204030204" pitchFamily="34" charset="0"/>
                <a:cs typeface="Calibri" panose="020F0502020204030204" pitchFamily="34" charset="0"/>
              </a:rPr>
              <a:t>Analizar. Asistir con datos urbanos el diagnóstico previo a la toma de decisiones.​</a:t>
            </a:r>
          </a:p>
          <a:p>
            <a:pPr marL="342891" indent="-342891">
              <a:spcAft>
                <a:spcPts val="1200"/>
              </a:spcAft>
              <a:buFont typeface="+mj-lt"/>
              <a:buAutoNum type="arabicPeriod"/>
            </a:pPr>
            <a:r>
              <a:rPr lang="es-ES" dirty="0">
                <a:latin typeface="Calibri" panose="020F0502020204030204" pitchFamily="34" charset="0"/>
                <a:cs typeface="Calibri" panose="020F0502020204030204" pitchFamily="34" charset="0"/>
              </a:rPr>
              <a:t>Simular los impactos derivados de las actuaciones propuestas​.</a:t>
            </a:r>
          </a:p>
          <a:p>
            <a:pPr marL="342891" indent="-342891">
              <a:spcAft>
                <a:spcPts val="1200"/>
              </a:spcAft>
              <a:buFont typeface="+mj-lt"/>
              <a:buAutoNum type="arabicPeriod"/>
            </a:pPr>
            <a:r>
              <a:rPr lang="es-ES" dirty="0">
                <a:latin typeface="Calibri" panose="020F0502020204030204" pitchFamily="34" charset="0"/>
                <a:cs typeface="Calibri" panose="020F0502020204030204" pitchFamily="34" charset="0"/>
              </a:rPr>
              <a:t>Optimizar la implementación de acciones reduciendo costes y maximizando impactos positivos.​</a:t>
            </a:r>
          </a:p>
          <a:p>
            <a:pPr marL="342891" indent="-342891">
              <a:spcAft>
                <a:spcPts val="1200"/>
              </a:spcAft>
              <a:buFont typeface="+mj-lt"/>
              <a:buAutoNum type="arabicPeriod"/>
            </a:pPr>
            <a:r>
              <a:rPr lang="es-ES" dirty="0">
                <a:latin typeface="Calibri" panose="020F0502020204030204" pitchFamily="34" charset="0"/>
                <a:cs typeface="Calibri" panose="020F0502020204030204" pitchFamily="34" charset="0"/>
              </a:rPr>
              <a:t>Comunicar. Asistir la comunicación basada en datos de las decisiones estratégicas​.</a:t>
            </a:r>
          </a:p>
          <a:p>
            <a:pPr marL="342891" indent="-342891">
              <a:spcAft>
                <a:spcPts val="1200"/>
              </a:spcAft>
              <a:buFont typeface="+mj-lt"/>
              <a:buAutoNum type="arabicPeriod"/>
            </a:pPr>
            <a:r>
              <a:rPr lang="es-ES" dirty="0">
                <a:latin typeface="Calibri" panose="020F0502020204030204" pitchFamily="34" charset="0"/>
                <a:cs typeface="Calibri" panose="020F0502020204030204" pitchFamily="34" charset="0"/>
              </a:rPr>
              <a:t>Monitorizar. Seguimiento de la implementación e impactos derivados de las decisiones​</a:t>
            </a:r>
          </a:p>
        </p:txBody>
      </p:sp>
      <p:sp>
        <p:nvSpPr>
          <p:cNvPr id="5" name="Título 4">
            <a:extLst>
              <a:ext uri="{FF2B5EF4-FFF2-40B4-BE49-F238E27FC236}">
                <a16:creationId xmlns:a16="http://schemas.microsoft.com/office/drawing/2014/main" id="{54F326B6-42D7-1D60-AE87-1A85C46CB60D}"/>
              </a:ext>
            </a:extLst>
          </p:cNvPr>
          <p:cNvSpPr>
            <a:spLocks noGrp="1"/>
          </p:cNvSpPr>
          <p:nvPr>
            <p:ph type="title"/>
          </p:nvPr>
        </p:nvSpPr>
        <p:spPr/>
        <p:txBody>
          <a:bodyPr>
            <a:normAutofit/>
          </a:bodyPr>
          <a:lstStyle/>
          <a:p>
            <a:r>
              <a:rPr lang="es-ES" u="none" dirty="0"/>
              <a:t>Asistente para la planificación urbana: evaluación, gestión </a:t>
            </a:r>
            <a:r>
              <a:rPr lang="es-ES" dirty="0"/>
              <a:t>de calidad de vida</a:t>
            </a:r>
            <a:r>
              <a:rPr lang="es-ES" u="none" dirty="0"/>
              <a:t> ​</a:t>
            </a:r>
          </a:p>
        </p:txBody>
      </p:sp>
      <p:grpSp>
        <p:nvGrpSpPr>
          <p:cNvPr id="12" name="Grupo 11">
            <a:extLst>
              <a:ext uri="{FF2B5EF4-FFF2-40B4-BE49-F238E27FC236}">
                <a16:creationId xmlns:a16="http://schemas.microsoft.com/office/drawing/2014/main" id="{9C97673E-8381-3F14-96E9-74DD310074D5}"/>
              </a:ext>
            </a:extLst>
          </p:cNvPr>
          <p:cNvGrpSpPr/>
          <p:nvPr/>
        </p:nvGrpSpPr>
        <p:grpSpPr>
          <a:xfrm>
            <a:off x="280541" y="714932"/>
            <a:ext cx="4992697" cy="393315"/>
            <a:chOff x="3822683" y="1620798"/>
            <a:chExt cx="4992697" cy="393314"/>
          </a:xfrm>
        </p:grpSpPr>
        <p:sp>
          <p:nvSpPr>
            <p:cNvPr id="9" name="Rectángulo 8">
              <a:extLst>
                <a:ext uri="{FF2B5EF4-FFF2-40B4-BE49-F238E27FC236}">
                  <a16:creationId xmlns:a16="http://schemas.microsoft.com/office/drawing/2014/main" id="{95414676-1193-0C97-C0BA-27BA3BA62769}"/>
                </a:ext>
              </a:extLst>
            </p:cNvPr>
            <p:cNvSpPr/>
            <p:nvPr/>
          </p:nvSpPr>
          <p:spPr>
            <a:xfrm>
              <a:off x="3822683" y="1620798"/>
              <a:ext cx="4872736" cy="33638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Freeform 44">
              <a:extLst>
                <a:ext uri="{FF2B5EF4-FFF2-40B4-BE49-F238E27FC236}">
                  <a16:creationId xmlns:a16="http://schemas.microsoft.com/office/drawing/2014/main" id="{961815D1-78AA-8111-EF54-CFDD19E219BB}"/>
                </a:ext>
              </a:extLst>
            </p:cNvPr>
            <p:cNvSpPr>
              <a:spLocks/>
            </p:cNvSpPr>
            <p:nvPr/>
          </p:nvSpPr>
          <p:spPr bwMode="auto">
            <a:xfrm>
              <a:off x="3939944" y="1671758"/>
              <a:ext cx="247223" cy="234462"/>
            </a:xfrm>
            <a:custGeom>
              <a:avLst/>
              <a:gdLst>
                <a:gd name="T0" fmla="*/ 155 w 155"/>
                <a:gd name="T1" fmla="*/ 99 h 147"/>
                <a:gd name="T2" fmla="*/ 155 w 155"/>
                <a:gd name="T3" fmla="*/ 48 h 147"/>
                <a:gd name="T4" fmla="*/ 0 w 155"/>
                <a:gd name="T5" fmla="*/ 0 h 147"/>
                <a:gd name="T6" fmla="*/ 0 w 155"/>
                <a:gd name="T7" fmla="*/ 45 h 147"/>
                <a:gd name="T8" fmla="*/ 102 w 155"/>
                <a:gd name="T9" fmla="*/ 75 h 147"/>
                <a:gd name="T10" fmla="*/ 0 w 155"/>
                <a:gd name="T11" fmla="*/ 102 h 147"/>
                <a:gd name="T12" fmla="*/ 0 w 155"/>
                <a:gd name="T13" fmla="*/ 147 h 147"/>
                <a:gd name="T14" fmla="*/ 155 w 155"/>
                <a:gd name="T15" fmla="*/ 99 h 1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147">
                  <a:moveTo>
                    <a:pt x="155" y="99"/>
                  </a:moveTo>
                  <a:lnTo>
                    <a:pt x="155" y="48"/>
                  </a:lnTo>
                  <a:lnTo>
                    <a:pt x="0" y="0"/>
                  </a:lnTo>
                  <a:lnTo>
                    <a:pt x="0" y="45"/>
                  </a:lnTo>
                  <a:lnTo>
                    <a:pt x="102" y="75"/>
                  </a:lnTo>
                  <a:lnTo>
                    <a:pt x="0" y="102"/>
                  </a:lnTo>
                  <a:lnTo>
                    <a:pt x="0" y="147"/>
                  </a:lnTo>
                  <a:lnTo>
                    <a:pt x="155" y="99"/>
                  </a:lnTo>
                  <a:close/>
                </a:path>
              </a:pathLst>
            </a:custGeom>
            <a:solidFill>
              <a:srgbClr val="FFCD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11" name="Título 1">
              <a:extLst>
                <a:ext uri="{FF2B5EF4-FFF2-40B4-BE49-F238E27FC236}">
                  <a16:creationId xmlns:a16="http://schemas.microsoft.com/office/drawing/2014/main" id="{97BFE62F-11FC-0B3B-39F2-BB09D9BB8F2A}"/>
                </a:ext>
              </a:extLst>
            </p:cNvPr>
            <p:cNvSpPr txBox="1">
              <a:spLocks/>
            </p:cNvSpPr>
            <p:nvPr/>
          </p:nvSpPr>
          <p:spPr>
            <a:xfrm>
              <a:off x="4119327" y="1639103"/>
              <a:ext cx="4696053" cy="375009"/>
            </a:xfrm>
            <a:prstGeom prst="rect">
              <a:avLst/>
            </a:prstGeom>
          </p:spPr>
          <p:txBody>
            <a:bodyPr vert="horz" wrap="none" lIns="180000" tIns="45720" rIns="91440" bIns="45720" rtlCol="0" anchor="ctr">
              <a:normAutofit fontScale="92500" lnSpcReduction="10000"/>
            </a:bodyPr>
            <a:lstStyle>
              <a:lvl1pPr algn="l" defTabSz="914400" rtl="0" eaLnBrk="1" latinLnBrk="0" hangingPunct="1">
                <a:lnSpc>
                  <a:spcPct val="90000"/>
                </a:lnSpc>
                <a:spcBef>
                  <a:spcPct val="0"/>
                </a:spcBef>
                <a:buNone/>
                <a:defRPr sz="2400" b="1" kern="1200">
                  <a:solidFill>
                    <a:schemeClr val="bg1"/>
                  </a:solidFill>
                  <a:latin typeface="Calibri" panose="020F0502020204030204" pitchFamily="34" charset="0"/>
                  <a:ea typeface="+mj-ea"/>
                  <a:cs typeface="Calibri" panose="020F0502020204030204" pitchFamily="34" charset="0"/>
                </a:defRPr>
              </a:lvl1pPr>
            </a:lstStyle>
            <a:p>
              <a:r>
                <a:rPr lang="es-ES" dirty="0"/>
                <a:t>Evidencias para toma de decisiones</a:t>
              </a:r>
              <a:endParaRPr lang="es-ES_tradnl" dirty="0"/>
            </a:p>
          </p:txBody>
        </p:sp>
      </p:grpSp>
      <p:pic>
        <p:nvPicPr>
          <p:cNvPr id="6" name="Imagen 5">
            <a:extLst>
              <a:ext uri="{FF2B5EF4-FFF2-40B4-BE49-F238E27FC236}">
                <a16:creationId xmlns:a16="http://schemas.microsoft.com/office/drawing/2014/main" id="{A0088D09-4577-F2AA-7EB3-5B1266762F7A}"/>
              </a:ext>
            </a:extLst>
          </p:cNvPr>
          <p:cNvPicPr>
            <a:picLocks noChangeAspect="1"/>
          </p:cNvPicPr>
          <p:nvPr/>
        </p:nvPicPr>
        <p:blipFill>
          <a:blip r:embed="rId2"/>
          <a:stretch>
            <a:fillRect/>
          </a:stretch>
        </p:blipFill>
        <p:spPr>
          <a:xfrm>
            <a:off x="5128016" y="412928"/>
            <a:ext cx="7088296" cy="5174055"/>
          </a:xfrm>
          <a:prstGeom prst="rect">
            <a:avLst/>
          </a:prstGeom>
        </p:spPr>
      </p:pic>
      <p:pic>
        <p:nvPicPr>
          <p:cNvPr id="8" name="Imagen 7">
            <a:extLst>
              <a:ext uri="{FF2B5EF4-FFF2-40B4-BE49-F238E27FC236}">
                <a16:creationId xmlns:a16="http://schemas.microsoft.com/office/drawing/2014/main" id="{9E00C193-337F-EDCB-7EAC-293EA85C217E}"/>
              </a:ext>
            </a:extLst>
          </p:cNvPr>
          <p:cNvPicPr>
            <a:picLocks noChangeAspect="1"/>
          </p:cNvPicPr>
          <p:nvPr/>
        </p:nvPicPr>
        <p:blipFill>
          <a:blip r:embed="rId3"/>
          <a:stretch>
            <a:fillRect/>
          </a:stretch>
        </p:blipFill>
        <p:spPr>
          <a:xfrm>
            <a:off x="5858733" y="5650991"/>
            <a:ext cx="4077269" cy="1066949"/>
          </a:xfrm>
          <a:prstGeom prst="rect">
            <a:avLst/>
          </a:prstGeom>
        </p:spPr>
      </p:pic>
    </p:spTree>
    <p:extLst>
      <p:ext uri="{BB962C8B-B14F-4D97-AF65-F5344CB8AC3E}">
        <p14:creationId xmlns:p14="http://schemas.microsoft.com/office/powerpoint/2010/main" val="13783049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771312-DF73-4BD2-80EF-8039725EC9AA}"/>
            </a:ext>
          </a:extLst>
        </p:cNvPr>
        <p:cNvGrpSpPr/>
        <p:nvPr/>
      </p:nvGrpSpPr>
      <p:grpSpPr>
        <a:xfrm>
          <a:off x="0" y="0"/>
          <a:ext cx="0" cy="0"/>
          <a:chOff x="0" y="0"/>
          <a:chExt cx="0" cy="0"/>
        </a:xfrm>
      </p:grpSpPr>
      <p:sp>
        <p:nvSpPr>
          <p:cNvPr id="27" name="Shape 3795">
            <a:extLst>
              <a:ext uri="{FF2B5EF4-FFF2-40B4-BE49-F238E27FC236}">
                <a16:creationId xmlns:a16="http://schemas.microsoft.com/office/drawing/2014/main" id="{53DF6D48-833B-49BF-940C-EA7FE306129E}"/>
              </a:ext>
            </a:extLst>
          </p:cNvPr>
          <p:cNvSpPr/>
          <p:nvPr/>
        </p:nvSpPr>
        <p:spPr>
          <a:xfrm>
            <a:off x="134544" y="672129"/>
            <a:ext cx="9532930" cy="449196"/>
          </a:xfrm>
          <a:prstGeom prst="rightArrow">
            <a:avLst>
              <a:gd name="adj1" fmla="val 100000"/>
              <a:gd name="adj2" fmla="val 34899"/>
            </a:avLst>
          </a:prstGeom>
          <a:solidFill>
            <a:schemeClr val="tx1"/>
          </a:solidFill>
          <a:ln w="12700">
            <a:solidFill>
              <a:schemeClr val="bg2">
                <a:lumMod val="90000"/>
              </a:schemeClr>
            </a:solidFill>
            <a:miter lim="400000"/>
          </a:ln>
          <a:extLst>
            <a:ext uri="{C572A759-6A51-4108-AA02-DFA0A04FC94B}">
              <ma14:wrappingTextBoxFlag xmlns="" xmlns:ma14="http://schemas.microsoft.com/office/mac/drawingml/2011/main" val="1"/>
            </a:ext>
          </a:extLst>
        </p:spPr>
        <p:txBody>
          <a:bodyPr lIns="936000" tIns="50800" rIns="50800" bIns="50800" anchor="ctr"/>
          <a:lstStyle>
            <a:lvl1pPr>
              <a:defRPr sz="3000">
                <a:solidFill>
                  <a:srgbClr val="FFFFFF"/>
                </a:solidFill>
                <a:latin typeface="Raleway SemiBold"/>
                <a:ea typeface="Raleway SemiBold"/>
                <a:cs typeface="Raleway SemiBold"/>
                <a:sym typeface="Raleway SemiBold"/>
              </a:defRPr>
            </a:lvl1pPr>
          </a:lstStyle>
          <a:p>
            <a:endParaRPr b="1" dirty="0">
              <a:solidFill>
                <a:schemeClr val="bg1"/>
              </a:solidFill>
              <a:latin typeface="Calibri" panose="020F0502020204030204" pitchFamily="34" charset="0"/>
              <a:cs typeface="Calibri" panose="020F0502020204030204" pitchFamily="34" charset="0"/>
            </a:endParaRPr>
          </a:p>
        </p:txBody>
      </p:sp>
      <p:sp>
        <p:nvSpPr>
          <p:cNvPr id="35" name="Forma libre 12">
            <a:extLst>
              <a:ext uri="{FF2B5EF4-FFF2-40B4-BE49-F238E27FC236}">
                <a16:creationId xmlns:a16="http://schemas.microsoft.com/office/drawing/2014/main" id="{287C9750-521F-C599-924B-3DA84001DA55}"/>
              </a:ext>
            </a:extLst>
          </p:cNvPr>
          <p:cNvSpPr/>
          <p:nvPr/>
        </p:nvSpPr>
        <p:spPr>
          <a:xfrm>
            <a:off x="1287534" y="670255"/>
            <a:ext cx="7238289" cy="608706"/>
          </a:xfrm>
          <a:custGeom>
            <a:avLst/>
            <a:gdLst>
              <a:gd name="connsiteX0" fmla="*/ 0 w 7238289"/>
              <a:gd name="connsiteY0" fmla="*/ 0 h 608706"/>
              <a:gd name="connsiteX1" fmla="*/ 7238289 w 7238289"/>
              <a:gd name="connsiteY1" fmla="*/ 0 h 608706"/>
              <a:gd name="connsiteX2" fmla="*/ 7238289 w 7238289"/>
              <a:gd name="connsiteY2" fmla="*/ 608706 h 608706"/>
              <a:gd name="connsiteX3" fmla="*/ 0 w 7238289"/>
              <a:gd name="connsiteY3" fmla="*/ 608706 h 608706"/>
              <a:gd name="connsiteX4" fmla="*/ 0 w 7238289"/>
              <a:gd name="connsiteY4" fmla="*/ 0 h 608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8289" h="608706">
                <a:moveTo>
                  <a:pt x="0" y="0"/>
                </a:moveTo>
                <a:lnTo>
                  <a:pt x="7238289" y="0"/>
                </a:lnTo>
                <a:lnTo>
                  <a:pt x="7238289" y="608706"/>
                </a:lnTo>
                <a:lnTo>
                  <a:pt x="0" y="608706"/>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76200" tIns="76200" rIns="76200" bIns="76200" numCol="1" spcCol="1270" anchor="t" anchorCtr="0">
            <a:noAutofit/>
          </a:bodyPr>
          <a:lstStyle/>
          <a:p>
            <a:pPr lvl="0" algn="l" defTabSz="889000" rtl="0">
              <a:lnSpc>
                <a:spcPct val="90000"/>
              </a:lnSpc>
              <a:spcBef>
                <a:spcPct val="0"/>
              </a:spcBef>
              <a:spcAft>
                <a:spcPct val="35000"/>
              </a:spcAft>
            </a:pPr>
            <a:r>
              <a:rPr lang="es-ES" sz="2400" b="1" dirty="0">
                <a:solidFill>
                  <a:schemeClr val="bg1"/>
                </a:solidFill>
                <a:latin typeface="Calibri" panose="020F0502020204030204" pitchFamily="34" charset="0"/>
                <a:cs typeface="Calibri" panose="020F0502020204030204" pitchFamily="34" charset="0"/>
              </a:rPr>
              <a:t>Índice</a:t>
            </a:r>
            <a:endParaRPr lang="es-ES" sz="2400" b="1" kern="1200" dirty="0">
              <a:solidFill>
                <a:schemeClr val="bg1"/>
              </a:solidFill>
              <a:latin typeface="Calibri" panose="020F0502020204030204" pitchFamily="34" charset="0"/>
              <a:cs typeface="Calibri" panose="020F0502020204030204" pitchFamily="34" charset="0"/>
            </a:endParaRPr>
          </a:p>
        </p:txBody>
      </p:sp>
      <p:sp>
        <p:nvSpPr>
          <p:cNvPr id="56" name="Shape 1107">
            <a:extLst>
              <a:ext uri="{FF2B5EF4-FFF2-40B4-BE49-F238E27FC236}">
                <a16:creationId xmlns:a16="http://schemas.microsoft.com/office/drawing/2014/main" id="{400BA2A9-905A-3570-6339-F335BBE2CD08}"/>
              </a:ext>
            </a:extLst>
          </p:cNvPr>
          <p:cNvSpPr/>
          <p:nvPr/>
        </p:nvSpPr>
        <p:spPr>
          <a:xfrm flipH="1">
            <a:off x="1980408" y="1111033"/>
            <a:ext cx="1" cy="555263"/>
          </a:xfrm>
          <a:prstGeom prst="line">
            <a:avLst/>
          </a:prstGeom>
          <a:ln w="38100" cap="rnd">
            <a:solidFill>
              <a:srgbClr val="FFC000"/>
            </a:solidFill>
            <a:prstDash val="sysDot"/>
            <a:tailEnd type="oval"/>
          </a:ln>
        </p:spPr>
        <p:txBody>
          <a:bodyPr tIns="91439" bIns="91439"/>
          <a:lstStyle/>
          <a:p>
            <a:pPr algn="l" defTabSz="457200">
              <a:defRPr sz="2400">
                <a:latin typeface="Helvetica"/>
                <a:ea typeface="Helvetica"/>
                <a:cs typeface="Helvetica"/>
                <a:sym typeface="Helvetica"/>
              </a:defRPr>
            </a:pPr>
            <a:endParaRPr dirty="0">
              <a:latin typeface="Calibri" panose="020F0502020204030204" pitchFamily="34" charset="0"/>
              <a:cs typeface="Calibri" panose="020F0502020204030204" pitchFamily="34" charset="0"/>
            </a:endParaRPr>
          </a:p>
        </p:txBody>
      </p:sp>
      <p:sp>
        <p:nvSpPr>
          <p:cNvPr id="57" name="Conector recto 56">
            <a:extLst>
              <a:ext uri="{FF2B5EF4-FFF2-40B4-BE49-F238E27FC236}">
                <a16:creationId xmlns:a16="http://schemas.microsoft.com/office/drawing/2014/main" id="{2027830A-95AA-9192-275B-1093AAE11D27}"/>
              </a:ext>
            </a:extLst>
          </p:cNvPr>
          <p:cNvSpPr/>
          <p:nvPr/>
        </p:nvSpPr>
        <p:spPr>
          <a:xfrm>
            <a:off x="2476856" y="856140"/>
            <a:ext cx="7238289" cy="0"/>
          </a:xfrm>
          <a:prstGeom prst="line">
            <a:avLst/>
          </a:prstGeom>
          <a:scene3d>
            <a:camera prst="orthographicFront"/>
            <a:lightRig rig="threePt" dir="t">
              <a:rot lat="0" lon="0" rev="7500000"/>
            </a:lightRig>
          </a:scene3d>
          <a:sp3d prstMaterial="plastic">
            <a:bevelT w="127000" h="25400" prst="relaxedInset"/>
          </a:sp3d>
        </p:spPr>
        <p:style>
          <a:lnRef idx="0">
            <a:schemeClr val="dk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txBody>
          <a:bodyPr/>
          <a:lstStyle/>
          <a:p>
            <a:endParaRPr lang="es-ES"/>
          </a:p>
        </p:txBody>
      </p:sp>
      <p:sp>
        <p:nvSpPr>
          <p:cNvPr id="58" name="Conector recto 57">
            <a:extLst>
              <a:ext uri="{FF2B5EF4-FFF2-40B4-BE49-F238E27FC236}">
                <a16:creationId xmlns:a16="http://schemas.microsoft.com/office/drawing/2014/main" id="{4D135210-6FBC-AD87-0B64-1158F8BA9E97}"/>
              </a:ext>
            </a:extLst>
          </p:cNvPr>
          <p:cNvSpPr/>
          <p:nvPr/>
        </p:nvSpPr>
        <p:spPr>
          <a:xfrm>
            <a:off x="2476856" y="1464846"/>
            <a:ext cx="7238289" cy="0"/>
          </a:xfrm>
          <a:prstGeom prst="line">
            <a:avLst/>
          </a:prstGeom>
          <a:scene3d>
            <a:camera prst="orthographicFront"/>
            <a:lightRig rig="threePt" dir="t">
              <a:rot lat="0" lon="0" rev="7500000"/>
            </a:lightRig>
          </a:scene3d>
          <a:sp3d prstMaterial="plastic">
            <a:bevelT w="127000" h="25400" prst="relaxedInset"/>
          </a:sp3d>
        </p:spPr>
        <p:style>
          <a:lnRef idx="0">
            <a:schemeClr val="dk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txBody>
          <a:bodyPr/>
          <a:lstStyle/>
          <a:p>
            <a:endParaRPr lang="es-ES"/>
          </a:p>
        </p:txBody>
      </p:sp>
      <p:sp>
        <p:nvSpPr>
          <p:cNvPr id="59" name="Conector recto 58">
            <a:extLst>
              <a:ext uri="{FF2B5EF4-FFF2-40B4-BE49-F238E27FC236}">
                <a16:creationId xmlns:a16="http://schemas.microsoft.com/office/drawing/2014/main" id="{7CC30E50-45E2-138A-E2DD-2F0C7D0A267E}"/>
              </a:ext>
            </a:extLst>
          </p:cNvPr>
          <p:cNvSpPr/>
          <p:nvPr/>
        </p:nvSpPr>
        <p:spPr>
          <a:xfrm>
            <a:off x="2476856" y="2073552"/>
            <a:ext cx="7238289" cy="0"/>
          </a:xfrm>
          <a:prstGeom prst="line">
            <a:avLst/>
          </a:prstGeom>
          <a:scene3d>
            <a:camera prst="orthographicFront"/>
            <a:lightRig rig="threePt" dir="t">
              <a:rot lat="0" lon="0" rev="7500000"/>
            </a:lightRig>
          </a:scene3d>
          <a:sp3d prstMaterial="plastic">
            <a:bevelT w="127000" h="25400" prst="relaxedInset"/>
          </a:sp3d>
        </p:spPr>
        <p:style>
          <a:lnRef idx="0">
            <a:schemeClr val="dk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txBody>
          <a:bodyPr/>
          <a:lstStyle/>
          <a:p>
            <a:endParaRPr lang="es-ES"/>
          </a:p>
        </p:txBody>
      </p:sp>
      <p:sp>
        <p:nvSpPr>
          <p:cNvPr id="60" name="Forma libre 16">
            <a:extLst>
              <a:ext uri="{FF2B5EF4-FFF2-40B4-BE49-F238E27FC236}">
                <a16:creationId xmlns:a16="http://schemas.microsoft.com/office/drawing/2014/main" id="{69F91881-D68C-5F27-A56F-A5356FB1A893}"/>
              </a:ext>
            </a:extLst>
          </p:cNvPr>
          <p:cNvSpPr/>
          <p:nvPr/>
        </p:nvSpPr>
        <p:spPr>
          <a:xfrm>
            <a:off x="2476855" y="1418861"/>
            <a:ext cx="7810141" cy="419086"/>
          </a:xfrm>
          <a:custGeom>
            <a:avLst/>
            <a:gdLst>
              <a:gd name="connsiteX0" fmla="*/ 0 w 7238289"/>
              <a:gd name="connsiteY0" fmla="*/ 0 h 608706"/>
              <a:gd name="connsiteX1" fmla="*/ 7238289 w 7238289"/>
              <a:gd name="connsiteY1" fmla="*/ 0 h 608706"/>
              <a:gd name="connsiteX2" fmla="*/ 7238289 w 7238289"/>
              <a:gd name="connsiteY2" fmla="*/ 608706 h 608706"/>
              <a:gd name="connsiteX3" fmla="*/ 0 w 7238289"/>
              <a:gd name="connsiteY3" fmla="*/ 608706 h 608706"/>
              <a:gd name="connsiteX4" fmla="*/ 0 w 7238289"/>
              <a:gd name="connsiteY4" fmla="*/ 0 h 608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8289" h="608706">
                <a:moveTo>
                  <a:pt x="0" y="0"/>
                </a:moveTo>
                <a:lnTo>
                  <a:pt x="7238289" y="0"/>
                </a:lnTo>
                <a:lnTo>
                  <a:pt x="7238289" y="608706"/>
                </a:lnTo>
                <a:lnTo>
                  <a:pt x="0" y="608706"/>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76200" tIns="76200" rIns="76200" bIns="76200" numCol="1" spcCol="1270" anchor="t" anchorCtr="0">
            <a:noAutofit/>
          </a:bodyPr>
          <a:lstStyle/>
          <a:p>
            <a:pPr lvl="0" defTabSz="889000">
              <a:lnSpc>
                <a:spcPct val="90000"/>
              </a:lnSpc>
              <a:spcBef>
                <a:spcPct val="0"/>
              </a:spcBef>
              <a:spcAft>
                <a:spcPct val="35000"/>
              </a:spcAft>
            </a:pPr>
            <a:r>
              <a:rPr lang="es-ES" sz="2000" dirty="0">
                <a:latin typeface="Calibri" panose="020F0502020204030204" pitchFamily="34" charset="0"/>
                <a:cs typeface="Calibri" panose="020F0502020204030204" pitchFamily="34" charset="0"/>
              </a:rPr>
              <a:t>Contextualización de inteligencia y Gobernanza del dato en las Ciudades.</a:t>
            </a:r>
          </a:p>
        </p:txBody>
      </p:sp>
      <p:sp>
        <p:nvSpPr>
          <p:cNvPr id="61" name="Conector recto 60">
            <a:extLst>
              <a:ext uri="{FF2B5EF4-FFF2-40B4-BE49-F238E27FC236}">
                <a16:creationId xmlns:a16="http://schemas.microsoft.com/office/drawing/2014/main" id="{F2B42D61-5B7D-DF61-B925-3DAE570A9A2E}"/>
              </a:ext>
            </a:extLst>
          </p:cNvPr>
          <p:cNvSpPr/>
          <p:nvPr/>
        </p:nvSpPr>
        <p:spPr>
          <a:xfrm>
            <a:off x="2476856" y="2682258"/>
            <a:ext cx="7238289" cy="0"/>
          </a:xfrm>
          <a:prstGeom prst="line">
            <a:avLst/>
          </a:prstGeom>
          <a:scene3d>
            <a:camera prst="orthographicFront"/>
            <a:lightRig rig="threePt" dir="t">
              <a:rot lat="0" lon="0" rev="7500000"/>
            </a:lightRig>
          </a:scene3d>
          <a:sp3d prstMaterial="plastic">
            <a:bevelT w="127000" h="25400" prst="relaxedInset"/>
          </a:sp3d>
        </p:spPr>
        <p:style>
          <a:lnRef idx="0">
            <a:schemeClr val="dk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txBody>
          <a:bodyPr/>
          <a:lstStyle/>
          <a:p>
            <a:endParaRPr lang="es-ES"/>
          </a:p>
        </p:txBody>
      </p:sp>
      <p:sp>
        <p:nvSpPr>
          <p:cNvPr id="62" name="Conector recto 61">
            <a:extLst>
              <a:ext uri="{FF2B5EF4-FFF2-40B4-BE49-F238E27FC236}">
                <a16:creationId xmlns:a16="http://schemas.microsoft.com/office/drawing/2014/main" id="{9B71BCC4-6400-3EF3-7139-0A9A0835F2B1}"/>
              </a:ext>
            </a:extLst>
          </p:cNvPr>
          <p:cNvSpPr/>
          <p:nvPr/>
        </p:nvSpPr>
        <p:spPr>
          <a:xfrm>
            <a:off x="2476856" y="3290965"/>
            <a:ext cx="7238289" cy="0"/>
          </a:xfrm>
          <a:prstGeom prst="line">
            <a:avLst/>
          </a:prstGeom>
          <a:scene3d>
            <a:camera prst="orthographicFront"/>
            <a:lightRig rig="threePt" dir="t">
              <a:rot lat="0" lon="0" rev="7500000"/>
            </a:lightRig>
          </a:scene3d>
          <a:sp3d prstMaterial="plastic">
            <a:bevelT w="127000" h="25400" prst="relaxedInset"/>
          </a:sp3d>
        </p:spPr>
        <p:style>
          <a:lnRef idx="0">
            <a:schemeClr val="dk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txBody>
          <a:bodyPr/>
          <a:lstStyle/>
          <a:p>
            <a:endParaRPr lang="es-ES"/>
          </a:p>
        </p:txBody>
      </p:sp>
      <p:sp>
        <p:nvSpPr>
          <p:cNvPr id="63" name="Conector recto 62">
            <a:extLst>
              <a:ext uri="{FF2B5EF4-FFF2-40B4-BE49-F238E27FC236}">
                <a16:creationId xmlns:a16="http://schemas.microsoft.com/office/drawing/2014/main" id="{818C3411-BD2B-E753-8323-6B2C1279EC82}"/>
              </a:ext>
            </a:extLst>
          </p:cNvPr>
          <p:cNvSpPr/>
          <p:nvPr/>
        </p:nvSpPr>
        <p:spPr>
          <a:xfrm>
            <a:off x="2476856" y="3899671"/>
            <a:ext cx="7238289" cy="0"/>
          </a:xfrm>
          <a:prstGeom prst="line">
            <a:avLst/>
          </a:prstGeom>
          <a:scene3d>
            <a:camera prst="orthographicFront"/>
            <a:lightRig rig="threePt" dir="t">
              <a:rot lat="0" lon="0" rev="7500000"/>
            </a:lightRig>
          </a:scene3d>
          <a:sp3d prstMaterial="plastic">
            <a:bevelT w="127000" h="25400" prst="relaxedInset"/>
          </a:sp3d>
        </p:spPr>
        <p:style>
          <a:lnRef idx="0">
            <a:schemeClr val="dk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txBody>
          <a:bodyPr/>
          <a:lstStyle/>
          <a:p>
            <a:endParaRPr lang="es-ES"/>
          </a:p>
        </p:txBody>
      </p:sp>
      <p:sp>
        <p:nvSpPr>
          <p:cNvPr id="64" name="Forma libre 22">
            <a:extLst>
              <a:ext uri="{FF2B5EF4-FFF2-40B4-BE49-F238E27FC236}">
                <a16:creationId xmlns:a16="http://schemas.microsoft.com/office/drawing/2014/main" id="{F4835381-9A46-5994-D6E2-366CD7AFCED2}"/>
              </a:ext>
            </a:extLst>
          </p:cNvPr>
          <p:cNvSpPr/>
          <p:nvPr/>
        </p:nvSpPr>
        <p:spPr>
          <a:xfrm>
            <a:off x="2476856" y="2073552"/>
            <a:ext cx="7734730" cy="608706"/>
          </a:xfrm>
          <a:custGeom>
            <a:avLst/>
            <a:gdLst>
              <a:gd name="connsiteX0" fmla="*/ 0 w 7238289"/>
              <a:gd name="connsiteY0" fmla="*/ 0 h 608706"/>
              <a:gd name="connsiteX1" fmla="*/ 7238289 w 7238289"/>
              <a:gd name="connsiteY1" fmla="*/ 0 h 608706"/>
              <a:gd name="connsiteX2" fmla="*/ 7238289 w 7238289"/>
              <a:gd name="connsiteY2" fmla="*/ 608706 h 608706"/>
              <a:gd name="connsiteX3" fmla="*/ 0 w 7238289"/>
              <a:gd name="connsiteY3" fmla="*/ 608706 h 608706"/>
              <a:gd name="connsiteX4" fmla="*/ 0 w 7238289"/>
              <a:gd name="connsiteY4" fmla="*/ 0 h 608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8289" h="608706">
                <a:moveTo>
                  <a:pt x="0" y="0"/>
                </a:moveTo>
                <a:lnTo>
                  <a:pt x="7238289" y="0"/>
                </a:lnTo>
                <a:lnTo>
                  <a:pt x="7238289" y="608706"/>
                </a:lnTo>
                <a:lnTo>
                  <a:pt x="0" y="608706"/>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76200" tIns="76200" rIns="76200" bIns="76200" numCol="1" spcCol="1270" anchor="t" anchorCtr="0">
            <a:noAutofit/>
          </a:bodyPr>
          <a:lstStyle/>
          <a:p>
            <a:pPr lvl="0" defTabSz="889000">
              <a:lnSpc>
                <a:spcPct val="90000"/>
              </a:lnSpc>
              <a:spcBef>
                <a:spcPct val="0"/>
              </a:spcBef>
              <a:spcAft>
                <a:spcPct val="35000"/>
              </a:spcAft>
            </a:pPr>
            <a:r>
              <a:rPr lang="es-ES" sz="2000" dirty="0">
                <a:latin typeface="Calibri" panose="020F0502020204030204" pitchFamily="34" charset="0"/>
                <a:cs typeface="Calibri" panose="020F0502020204030204" pitchFamily="34" charset="0"/>
              </a:rPr>
              <a:t>Metodología para la gestión del dato y gobernanza basado en evidencias.</a:t>
            </a:r>
          </a:p>
        </p:txBody>
      </p:sp>
      <p:sp>
        <p:nvSpPr>
          <p:cNvPr id="65" name="Conector recto 64">
            <a:extLst>
              <a:ext uri="{FF2B5EF4-FFF2-40B4-BE49-F238E27FC236}">
                <a16:creationId xmlns:a16="http://schemas.microsoft.com/office/drawing/2014/main" id="{D9BC2632-A8EE-6E37-03EC-5D559B86E2F0}"/>
              </a:ext>
            </a:extLst>
          </p:cNvPr>
          <p:cNvSpPr/>
          <p:nvPr/>
        </p:nvSpPr>
        <p:spPr>
          <a:xfrm>
            <a:off x="2476856" y="4508377"/>
            <a:ext cx="7238289" cy="0"/>
          </a:xfrm>
          <a:prstGeom prst="line">
            <a:avLst/>
          </a:prstGeom>
          <a:scene3d>
            <a:camera prst="orthographicFront"/>
            <a:lightRig rig="threePt" dir="t">
              <a:rot lat="0" lon="0" rev="7500000"/>
            </a:lightRig>
          </a:scene3d>
          <a:sp3d prstMaterial="plastic">
            <a:bevelT w="127000" h="25400" prst="relaxedInset"/>
          </a:sp3d>
        </p:spPr>
        <p:style>
          <a:lnRef idx="0">
            <a:schemeClr val="dk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txBody>
          <a:bodyPr/>
          <a:lstStyle/>
          <a:p>
            <a:endParaRPr lang="es-ES"/>
          </a:p>
        </p:txBody>
      </p:sp>
      <p:sp>
        <p:nvSpPr>
          <p:cNvPr id="66" name="Shape 1108">
            <a:extLst>
              <a:ext uri="{FF2B5EF4-FFF2-40B4-BE49-F238E27FC236}">
                <a16:creationId xmlns:a16="http://schemas.microsoft.com/office/drawing/2014/main" id="{A0850459-8777-3C51-BA64-A2C3ADBE124F}"/>
              </a:ext>
            </a:extLst>
          </p:cNvPr>
          <p:cNvSpPr/>
          <p:nvPr/>
        </p:nvSpPr>
        <p:spPr>
          <a:xfrm flipH="1">
            <a:off x="1980408" y="1584408"/>
            <a:ext cx="2" cy="697954"/>
          </a:xfrm>
          <a:prstGeom prst="line">
            <a:avLst/>
          </a:prstGeom>
          <a:ln w="38100" cap="rnd">
            <a:solidFill>
              <a:srgbClr val="FFC000"/>
            </a:solidFill>
            <a:prstDash val="sysDot"/>
            <a:tailEnd type="oval"/>
          </a:ln>
        </p:spPr>
        <p:txBody>
          <a:bodyPr tIns="91439" bIns="91439"/>
          <a:lstStyle/>
          <a:p>
            <a:pPr algn="l" defTabSz="457200">
              <a:defRPr sz="2400">
                <a:latin typeface="Helvetica"/>
                <a:ea typeface="Helvetica"/>
                <a:cs typeface="Helvetica"/>
                <a:sym typeface="Helvetica"/>
              </a:defRPr>
            </a:pPr>
            <a:endParaRPr dirty="0">
              <a:latin typeface="Calibri" panose="020F0502020204030204" pitchFamily="34" charset="0"/>
              <a:cs typeface="Calibri" panose="020F0502020204030204" pitchFamily="34" charset="0"/>
            </a:endParaRPr>
          </a:p>
        </p:txBody>
      </p:sp>
      <p:sp>
        <p:nvSpPr>
          <p:cNvPr id="67" name="Shape 1108">
            <a:extLst>
              <a:ext uri="{FF2B5EF4-FFF2-40B4-BE49-F238E27FC236}">
                <a16:creationId xmlns:a16="http://schemas.microsoft.com/office/drawing/2014/main" id="{522F372A-3C14-8FBC-F556-B62F17D368D4}"/>
              </a:ext>
            </a:extLst>
          </p:cNvPr>
          <p:cNvSpPr/>
          <p:nvPr/>
        </p:nvSpPr>
        <p:spPr>
          <a:xfrm flipH="1">
            <a:off x="1978060" y="2285443"/>
            <a:ext cx="2" cy="697954"/>
          </a:xfrm>
          <a:prstGeom prst="line">
            <a:avLst/>
          </a:prstGeom>
          <a:ln w="38100" cap="rnd">
            <a:solidFill>
              <a:srgbClr val="FFC000"/>
            </a:solidFill>
            <a:prstDash val="sysDot"/>
            <a:tailEnd type="oval"/>
          </a:ln>
        </p:spPr>
        <p:txBody>
          <a:bodyPr tIns="91439" bIns="91439"/>
          <a:lstStyle/>
          <a:p>
            <a:pPr algn="l" defTabSz="457200">
              <a:defRPr sz="2400">
                <a:latin typeface="Helvetica"/>
                <a:ea typeface="Helvetica"/>
                <a:cs typeface="Helvetica"/>
                <a:sym typeface="Helvetica"/>
              </a:defRPr>
            </a:pPr>
            <a:endParaRPr dirty="0">
              <a:latin typeface="Calibri" panose="020F0502020204030204" pitchFamily="34" charset="0"/>
              <a:cs typeface="Calibri" panose="020F0502020204030204" pitchFamily="34" charset="0"/>
            </a:endParaRPr>
          </a:p>
        </p:txBody>
      </p:sp>
      <p:sp>
        <p:nvSpPr>
          <p:cNvPr id="68" name="Forma libre 20">
            <a:extLst>
              <a:ext uri="{FF2B5EF4-FFF2-40B4-BE49-F238E27FC236}">
                <a16:creationId xmlns:a16="http://schemas.microsoft.com/office/drawing/2014/main" id="{7961BDE8-4420-6A07-580E-27787113CFCD}"/>
              </a:ext>
            </a:extLst>
          </p:cNvPr>
          <p:cNvSpPr/>
          <p:nvPr/>
        </p:nvSpPr>
        <p:spPr>
          <a:xfrm>
            <a:off x="2476856" y="2783517"/>
            <a:ext cx="7238289" cy="608706"/>
          </a:xfrm>
          <a:custGeom>
            <a:avLst/>
            <a:gdLst>
              <a:gd name="connsiteX0" fmla="*/ 0 w 7238289"/>
              <a:gd name="connsiteY0" fmla="*/ 0 h 608706"/>
              <a:gd name="connsiteX1" fmla="*/ 7238289 w 7238289"/>
              <a:gd name="connsiteY1" fmla="*/ 0 h 608706"/>
              <a:gd name="connsiteX2" fmla="*/ 7238289 w 7238289"/>
              <a:gd name="connsiteY2" fmla="*/ 608706 h 608706"/>
              <a:gd name="connsiteX3" fmla="*/ 0 w 7238289"/>
              <a:gd name="connsiteY3" fmla="*/ 608706 h 608706"/>
              <a:gd name="connsiteX4" fmla="*/ 0 w 7238289"/>
              <a:gd name="connsiteY4" fmla="*/ 0 h 608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8289" h="608706">
                <a:moveTo>
                  <a:pt x="0" y="0"/>
                </a:moveTo>
                <a:lnTo>
                  <a:pt x="7238289" y="0"/>
                </a:lnTo>
                <a:lnTo>
                  <a:pt x="7238289" y="608706"/>
                </a:lnTo>
                <a:lnTo>
                  <a:pt x="0" y="608706"/>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76200" tIns="76200" rIns="76200" bIns="76200" numCol="1" spcCol="1270" anchor="t" anchorCtr="0">
            <a:noAutofit/>
          </a:bodyPr>
          <a:lstStyle/>
          <a:p>
            <a:pPr lvl="0" defTabSz="889000">
              <a:lnSpc>
                <a:spcPct val="90000"/>
              </a:lnSpc>
              <a:spcBef>
                <a:spcPct val="0"/>
              </a:spcBef>
              <a:spcAft>
                <a:spcPct val="35000"/>
              </a:spcAft>
            </a:pPr>
            <a:r>
              <a:rPr lang="es-ES" sz="2000" b="1" dirty="0">
                <a:latin typeface="Calibri" panose="020F0502020204030204" pitchFamily="34" charset="0"/>
                <a:cs typeface="Calibri" panose="020F0502020204030204" pitchFamily="34" charset="0"/>
              </a:rPr>
              <a:t>Las TIC como herramienta de gestión inteligente de destinos.</a:t>
            </a:r>
          </a:p>
        </p:txBody>
      </p:sp>
      <p:sp>
        <p:nvSpPr>
          <p:cNvPr id="69" name="Forma libre 24">
            <a:extLst>
              <a:ext uri="{FF2B5EF4-FFF2-40B4-BE49-F238E27FC236}">
                <a16:creationId xmlns:a16="http://schemas.microsoft.com/office/drawing/2014/main" id="{E79CDB85-6E0B-6792-FBFA-5334D4AF5EB3}"/>
              </a:ext>
            </a:extLst>
          </p:cNvPr>
          <p:cNvSpPr/>
          <p:nvPr/>
        </p:nvSpPr>
        <p:spPr>
          <a:xfrm>
            <a:off x="2476856" y="3467258"/>
            <a:ext cx="7238289" cy="608706"/>
          </a:xfrm>
          <a:custGeom>
            <a:avLst/>
            <a:gdLst>
              <a:gd name="connsiteX0" fmla="*/ 0 w 7238289"/>
              <a:gd name="connsiteY0" fmla="*/ 0 h 608706"/>
              <a:gd name="connsiteX1" fmla="*/ 7238289 w 7238289"/>
              <a:gd name="connsiteY1" fmla="*/ 0 h 608706"/>
              <a:gd name="connsiteX2" fmla="*/ 7238289 w 7238289"/>
              <a:gd name="connsiteY2" fmla="*/ 608706 h 608706"/>
              <a:gd name="connsiteX3" fmla="*/ 0 w 7238289"/>
              <a:gd name="connsiteY3" fmla="*/ 608706 h 608706"/>
              <a:gd name="connsiteX4" fmla="*/ 0 w 7238289"/>
              <a:gd name="connsiteY4" fmla="*/ 0 h 608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8289" h="608706">
                <a:moveTo>
                  <a:pt x="0" y="0"/>
                </a:moveTo>
                <a:lnTo>
                  <a:pt x="7238289" y="0"/>
                </a:lnTo>
                <a:lnTo>
                  <a:pt x="7238289" y="608706"/>
                </a:lnTo>
                <a:lnTo>
                  <a:pt x="0" y="608706"/>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76200" tIns="76200" rIns="76200" bIns="76200" numCol="1" spcCol="1270" anchor="t" anchorCtr="0">
            <a:noAutofit/>
          </a:bodyPr>
          <a:lstStyle/>
          <a:p>
            <a:pPr lvl="0" defTabSz="889000">
              <a:lnSpc>
                <a:spcPct val="90000"/>
              </a:lnSpc>
              <a:spcBef>
                <a:spcPct val="0"/>
              </a:spcBef>
              <a:spcAft>
                <a:spcPct val="35000"/>
              </a:spcAft>
            </a:pPr>
            <a:r>
              <a:rPr lang="es-ES" sz="2000" dirty="0">
                <a:latin typeface="Calibri" panose="020F0502020204030204" pitchFamily="34" charset="0"/>
                <a:cs typeface="Calibri" panose="020F0502020204030204" pitchFamily="34" charset="0"/>
              </a:rPr>
              <a:t>La Plataforma Inteligente de Destinos.</a:t>
            </a:r>
          </a:p>
        </p:txBody>
      </p:sp>
      <p:sp>
        <p:nvSpPr>
          <p:cNvPr id="71" name="Shape 1108">
            <a:extLst>
              <a:ext uri="{FF2B5EF4-FFF2-40B4-BE49-F238E27FC236}">
                <a16:creationId xmlns:a16="http://schemas.microsoft.com/office/drawing/2014/main" id="{B11F62D5-2DC0-FA93-44B5-7A51B164A00A}"/>
              </a:ext>
            </a:extLst>
          </p:cNvPr>
          <p:cNvSpPr/>
          <p:nvPr/>
        </p:nvSpPr>
        <p:spPr>
          <a:xfrm flipH="1">
            <a:off x="1969134" y="3840911"/>
            <a:ext cx="8926" cy="470105"/>
          </a:xfrm>
          <a:prstGeom prst="line">
            <a:avLst/>
          </a:prstGeom>
          <a:ln w="38100" cap="rnd">
            <a:solidFill>
              <a:srgbClr val="FFC000"/>
            </a:solidFill>
            <a:prstDash val="sysDot"/>
            <a:tailEnd type="oval"/>
          </a:ln>
        </p:spPr>
        <p:txBody>
          <a:bodyPr tIns="91439" bIns="91439"/>
          <a:lstStyle/>
          <a:p>
            <a:pPr algn="l" defTabSz="457200">
              <a:defRPr sz="2400">
                <a:latin typeface="Helvetica"/>
                <a:ea typeface="Helvetica"/>
                <a:cs typeface="Helvetica"/>
                <a:sym typeface="Helvetica"/>
              </a:defRPr>
            </a:pPr>
            <a:endParaRPr dirty="0">
              <a:latin typeface="Calibri" panose="020F0502020204030204" pitchFamily="34" charset="0"/>
              <a:cs typeface="Calibri" panose="020F0502020204030204" pitchFamily="34" charset="0"/>
            </a:endParaRPr>
          </a:p>
        </p:txBody>
      </p:sp>
      <p:sp>
        <p:nvSpPr>
          <p:cNvPr id="73" name="Forma libre 24">
            <a:extLst>
              <a:ext uri="{FF2B5EF4-FFF2-40B4-BE49-F238E27FC236}">
                <a16:creationId xmlns:a16="http://schemas.microsoft.com/office/drawing/2014/main" id="{F43E0DD3-165C-E81D-4F8F-60136C264785}"/>
              </a:ext>
            </a:extLst>
          </p:cNvPr>
          <p:cNvSpPr/>
          <p:nvPr/>
        </p:nvSpPr>
        <p:spPr>
          <a:xfrm>
            <a:off x="2429185" y="4150999"/>
            <a:ext cx="7238289" cy="608706"/>
          </a:xfrm>
          <a:custGeom>
            <a:avLst/>
            <a:gdLst>
              <a:gd name="connsiteX0" fmla="*/ 0 w 7238289"/>
              <a:gd name="connsiteY0" fmla="*/ 0 h 608706"/>
              <a:gd name="connsiteX1" fmla="*/ 7238289 w 7238289"/>
              <a:gd name="connsiteY1" fmla="*/ 0 h 608706"/>
              <a:gd name="connsiteX2" fmla="*/ 7238289 w 7238289"/>
              <a:gd name="connsiteY2" fmla="*/ 608706 h 608706"/>
              <a:gd name="connsiteX3" fmla="*/ 0 w 7238289"/>
              <a:gd name="connsiteY3" fmla="*/ 608706 h 608706"/>
              <a:gd name="connsiteX4" fmla="*/ 0 w 7238289"/>
              <a:gd name="connsiteY4" fmla="*/ 0 h 608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8289" h="608706">
                <a:moveTo>
                  <a:pt x="0" y="0"/>
                </a:moveTo>
                <a:lnTo>
                  <a:pt x="7238289" y="0"/>
                </a:lnTo>
                <a:lnTo>
                  <a:pt x="7238289" y="608706"/>
                </a:lnTo>
                <a:lnTo>
                  <a:pt x="0" y="608706"/>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76200" tIns="76200" rIns="76200" bIns="76200" numCol="1" spcCol="1270" anchor="t" anchorCtr="0">
            <a:noAutofit/>
          </a:bodyPr>
          <a:lstStyle/>
          <a:p>
            <a:pPr lvl="0" defTabSz="889000">
              <a:lnSpc>
                <a:spcPct val="90000"/>
              </a:lnSpc>
              <a:spcBef>
                <a:spcPct val="0"/>
              </a:spcBef>
              <a:spcAft>
                <a:spcPct val="35000"/>
              </a:spcAft>
            </a:pPr>
            <a:r>
              <a:rPr lang="es-ES" sz="2000" dirty="0">
                <a:latin typeface="Calibri" panose="020F0502020204030204" pitchFamily="34" charset="0"/>
                <a:cs typeface="Calibri" panose="020F0502020204030204" pitchFamily="34" charset="0"/>
              </a:rPr>
              <a:t>Recomendaciones, Conclusiones</a:t>
            </a:r>
          </a:p>
        </p:txBody>
      </p:sp>
      <p:sp>
        <p:nvSpPr>
          <p:cNvPr id="74" name="Shape 1108">
            <a:extLst>
              <a:ext uri="{FF2B5EF4-FFF2-40B4-BE49-F238E27FC236}">
                <a16:creationId xmlns:a16="http://schemas.microsoft.com/office/drawing/2014/main" id="{6093F251-6545-11E6-2924-5EBF040D741E}"/>
              </a:ext>
            </a:extLst>
          </p:cNvPr>
          <p:cNvSpPr/>
          <p:nvPr/>
        </p:nvSpPr>
        <p:spPr>
          <a:xfrm flipH="1">
            <a:off x="1980410" y="3043246"/>
            <a:ext cx="2" cy="697954"/>
          </a:xfrm>
          <a:prstGeom prst="line">
            <a:avLst/>
          </a:prstGeom>
          <a:ln w="38100" cap="rnd">
            <a:solidFill>
              <a:srgbClr val="FFC000"/>
            </a:solidFill>
            <a:prstDash val="sysDot"/>
            <a:tailEnd type="oval"/>
          </a:ln>
        </p:spPr>
        <p:txBody>
          <a:bodyPr tIns="91439" bIns="91439"/>
          <a:lstStyle/>
          <a:p>
            <a:pPr algn="l" defTabSz="457200">
              <a:defRPr sz="2400">
                <a:latin typeface="Helvetica"/>
                <a:ea typeface="Helvetica"/>
                <a:cs typeface="Helvetica"/>
                <a:sym typeface="Helvetica"/>
              </a:defRPr>
            </a:pPr>
            <a:endParaRPr dirty="0">
              <a:latin typeface="Calibri" panose="020F0502020204030204" pitchFamily="34" charset="0"/>
              <a:cs typeface="Calibri" panose="020F0502020204030204" pitchFamily="34" charset="0"/>
            </a:endParaRPr>
          </a:p>
        </p:txBody>
      </p:sp>
      <p:sp>
        <p:nvSpPr>
          <p:cNvPr id="77" name="Forma libre 12">
            <a:extLst>
              <a:ext uri="{FF2B5EF4-FFF2-40B4-BE49-F238E27FC236}">
                <a16:creationId xmlns:a16="http://schemas.microsoft.com/office/drawing/2014/main" id="{A9C54DDB-3F9D-5E63-73E5-B4884904CAA5}"/>
              </a:ext>
            </a:extLst>
          </p:cNvPr>
          <p:cNvSpPr/>
          <p:nvPr/>
        </p:nvSpPr>
        <p:spPr>
          <a:xfrm>
            <a:off x="1287534" y="670255"/>
            <a:ext cx="7238289" cy="608706"/>
          </a:xfrm>
          <a:custGeom>
            <a:avLst/>
            <a:gdLst>
              <a:gd name="connsiteX0" fmla="*/ 0 w 7238289"/>
              <a:gd name="connsiteY0" fmla="*/ 0 h 608706"/>
              <a:gd name="connsiteX1" fmla="*/ 7238289 w 7238289"/>
              <a:gd name="connsiteY1" fmla="*/ 0 h 608706"/>
              <a:gd name="connsiteX2" fmla="*/ 7238289 w 7238289"/>
              <a:gd name="connsiteY2" fmla="*/ 608706 h 608706"/>
              <a:gd name="connsiteX3" fmla="*/ 0 w 7238289"/>
              <a:gd name="connsiteY3" fmla="*/ 608706 h 608706"/>
              <a:gd name="connsiteX4" fmla="*/ 0 w 7238289"/>
              <a:gd name="connsiteY4" fmla="*/ 0 h 608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8289" h="608706">
                <a:moveTo>
                  <a:pt x="0" y="0"/>
                </a:moveTo>
                <a:lnTo>
                  <a:pt x="7238289" y="0"/>
                </a:lnTo>
                <a:lnTo>
                  <a:pt x="7238289" y="608706"/>
                </a:lnTo>
                <a:lnTo>
                  <a:pt x="0" y="608706"/>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76200" tIns="76200" rIns="76200" bIns="76200" numCol="1" spcCol="1270" anchor="t" anchorCtr="0">
            <a:noAutofit/>
          </a:bodyPr>
          <a:lstStyle/>
          <a:p>
            <a:pPr lvl="0" algn="l" defTabSz="889000" rtl="0">
              <a:lnSpc>
                <a:spcPct val="90000"/>
              </a:lnSpc>
              <a:spcBef>
                <a:spcPct val="0"/>
              </a:spcBef>
              <a:spcAft>
                <a:spcPct val="35000"/>
              </a:spcAft>
            </a:pPr>
            <a:r>
              <a:rPr lang="es-ES" sz="2400" b="1" dirty="0">
                <a:solidFill>
                  <a:schemeClr val="bg1"/>
                </a:solidFill>
                <a:latin typeface="Calibri" panose="020F0502020204030204" pitchFamily="34" charset="0"/>
                <a:cs typeface="Calibri" panose="020F0502020204030204" pitchFamily="34" charset="0"/>
              </a:rPr>
              <a:t>Índice</a:t>
            </a:r>
            <a:endParaRPr lang="es-ES" sz="2400" b="1" kern="1200" dirty="0">
              <a:solidFill>
                <a:schemeClr val="bg1"/>
              </a:solidFill>
              <a:latin typeface="Calibri" panose="020F0502020204030204" pitchFamily="34" charset="0"/>
              <a:cs typeface="Calibri" panose="020F0502020204030204" pitchFamily="34" charset="0"/>
            </a:endParaRPr>
          </a:p>
        </p:txBody>
      </p:sp>
      <p:sp>
        <p:nvSpPr>
          <p:cNvPr id="78" name="Shape 1108">
            <a:extLst>
              <a:ext uri="{FF2B5EF4-FFF2-40B4-BE49-F238E27FC236}">
                <a16:creationId xmlns:a16="http://schemas.microsoft.com/office/drawing/2014/main" id="{B2030A22-1A8F-BDA7-6AE6-930F5A82069C}"/>
              </a:ext>
            </a:extLst>
          </p:cNvPr>
          <p:cNvSpPr/>
          <p:nvPr/>
        </p:nvSpPr>
        <p:spPr>
          <a:xfrm flipH="1">
            <a:off x="1978060" y="4360444"/>
            <a:ext cx="0" cy="440542"/>
          </a:xfrm>
          <a:prstGeom prst="line">
            <a:avLst/>
          </a:prstGeom>
          <a:ln w="38100" cap="rnd">
            <a:solidFill>
              <a:srgbClr val="FFC000"/>
            </a:solidFill>
            <a:prstDash val="sysDot"/>
            <a:tailEnd type="oval"/>
          </a:ln>
        </p:spPr>
        <p:txBody>
          <a:bodyPr tIns="91439" bIns="91439"/>
          <a:lstStyle/>
          <a:p>
            <a:pPr algn="l" defTabSz="457200">
              <a:defRPr sz="2400">
                <a:latin typeface="Helvetica"/>
                <a:ea typeface="Helvetica"/>
                <a:cs typeface="Helvetica"/>
                <a:sym typeface="Helvetica"/>
              </a:defRPr>
            </a:pPr>
            <a:endParaRPr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47807462"/>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lIns="180000" tIns="0" bIns="0" anchor="ctr" anchorCtr="0"/>
          <a:lstStyle/>
          <a:p>
            <a:r>
              <a:rPr lang="es-ES" dirty="0"/>
              <a:t>Ecosistema TIC Ciudad Inteligente y Sostenible</a:t>
            </a:r>
          </a:p>
        </p:txBody>
      </p:sp>
      <p:sp>
        <p:nvSpPr>
          <p:cNvPr id="77" name="Marcador de número de diapositiva 1"/>
          <p:cNvSpPr>
            <a:spLocks noGrp="1"/>
          </p:cNvSpPr>
          <p:nvPr>
            <p:ph type="sldNum" sz="quarter" idx="4294967295"/>
          </p:nvPr>
        </p:nvSpPr>
        <p:spPr>
          <a:prstGeom prst="rect">
            <a:avLst/>
          </a:prstGeom>
        </p:spPr>
        <p:txBody>
          <a:bodyPr/>
          <a:lstStyle>
            <a:lvl1pPr algn="ctr">
              <a:defRPr/>
            </a:lvl1pPr>
          </a:lstStyle>
          <a:p>
            <a:fld id="{82865F50-400A-44EB-94AA-7E399BB737F0}" type="slidenum">
              <a:rPr lang="es-ES" smtClean="0">
                <a:latin typeface="Calibri" panose="020F0502020204030204" pitchFamily="34" charset="0"/>
                <a:cs typeface="Calibri" panose="020F0502020204030204" pitchFamily="34" charset="0"/>
              </a:rPr>
              <a:t>12</a:t>
            </a:fld>
            <a:endParaRPr lang="es-ES" dirty="0">
              <a:latin typeface="Calibri" panose="020F0502020204030204" pitchFamily="34" charset="0"/>
              <a:cs typeface="Calibri" panose="020F0502020204030204" pitchFamily="34" charset="0"/>
            </a:endParaRPr>
          </a:p>
        </p:txBody>
      </p:sp>
      <p:sp>
        <p:nvSpPr>
          <p:cNvPr id="143" name="Rectángulo: esquinas redondeadas 103">
            <a:extLst>
              <a:ext uri="{FF2B5EF4-FFF2-40B4-BE49-F238E27FC236}">
                <a16:creationId xmlns:a16="http://schemas.microsoft.com/office/drawing/2014/main" id="{658CC309-A964-4E0E-9E9A-5FE774C2AE62}"/>
              </a:ext>
            </a:extLst>
          </p:cNvPr>
          <p:cNvSpPr/>
          <p:nvPr/>
        </p:nvSpPr>
        <p:spPr>
          <a:xfrm>
            <a:off x="10878012" y="2409157"/>
            <a:ext cx="648600" cy="740396"/>
          </a:xfrm>
          <a:prstGeom prst="roundRect">
            <a:avLst>
              <a:gd name="adj" fmla="val 5807"/>
            </a:avLst>
          </a:prstGeom>
          <a:solidFill>
            <a:sysClr val="window" lastClr="FFFFFF"/>
          </a:solidFill>
          <a:ln w="19050" cap="flat" cmpd="sng" algn="ctr">
            <a:solidFill>
              <a:srgbClr val="4472C4">
                <a:shade val="50000"/>
              </a:srgbClr>
            </a:solidFill>
            <a:prstDash val="solid"/>
            <a:miter lim="800000"/>
          </a:ln>
          <a:effectLst/>
        </p:spPr>
        <p:txBody>
          <a:bodyPr lIns="0" tIns="0" rIns="0" bIns="0" rtlCol="0" anchor="b"/>
          <a:lstStyle/>
          <a:p>
            <a:pPr marL="0" marR="0" lvl="0" indent="0" algn="ctr" defTabSz="914400" eaLnBrk="1" fontAlgn="auto" latinLnBrk="0" hangingPunct="1">
              <a:lnSpc>
                <a:spcPct val="100000"/>
              </a:lnSpc>
              <a:spcBef>
                <a:spcPts val="0"/>
              </a:spcBef>
              <a:spcAft>
                <a:spcPts val="0"/>
              </a:spcAft>
              <a:buClrTx/>
              <a:buSzTx/>
              <a:buFontTx/>
              <a:buNone/>
              <a:tabLst/>
              <a:defRPr/>
            </a:pPr>
            <a:r>
              <a:rPr lang="es-ES" sz="1200" b="1" kern="0" dirty="0" err="1">
                <a:solidFill>
                  <a:prstClr val="black"/>
                </a:solidFill>
                <a:latin typeface="Calibri" panose="020F0502020204030204" pitchFamily="34" charset="0"/>
                <a:cs typeface="Calibri" panose="020F0502020204030204" pitchFamily="34" charset="0"/>
              </a:rPr>
              <a:t>Gest</a:t>
            </a:r>
            <a:r>
              <a:rPr lang="es-ES" sz="1200" b="1" kern="0" dirty="0">
                <a:solidFill>
                  <a:prstClr val="black"/>
                </a:solidFill>
                <a:latin typeface="Calibri" panose="020F0502020204030204" pitchFamily="34" charset="0"/>
                <a:cs typeface="Calibri" panose="020F0502020204030204" pitchFamily="34" charset="0"/>
              </a:rPr>
              <a:t> </a:t>
            </a:r>
            <a:r>
              <a:rPr lang="es-ES" sz="1050" b="1" kern="0" dirty="0">
                <a:solidFill>
                  <a:prstClr val="black"/>
                </a:solidFill>
                <a:latin typeface="Calibri" panose="020F0502020204030204" pitchFamily="34" charset="0"/>
                <a:cs typeface="Calibri" panose="020F0502020204030204" pitchFamily="34" charset="0"/>
              </a:rPr>
              <a:t>Alumbrado</a:t>
            </a:r>
            <a:endParaRPr kumimoji="0" lang="es-ES" sz="105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47" name="CuadroTexto 146">
            <a:extLst>
              <a:ext uri="{FF2B5EF4-FFF2-40B4-BE49-F238E27FC236}">
                <a16:creationId xmlns:a16="http://schemas.microsoft.com/office/drawing/2014/main" id="{486B7BFF-A0D9-4A48-BAFE-6D461F8E9877}"/>
              </a:ext>
            </a:extLst>
          </p:cNvPr>
          <p:cNvSpPr txBox="1"/>
          <p:nvPr/>
        </p:nvSpPr>
        <p:spPr>
          <a:xfrm rot="16200000">
            <a:off x="-140746" y="1329486"/>
            <a:ext cx="1281120" cy="369332"/>
          </a:xfrm>
          <a:prstGeom prst="rect">
            <a:avLst/>
          </a:prstGeom>
          <a:solidFill>
            <a:srgbClr val="E7E6E6"/>
          </a:solidFill>
          <a:ln w="6350" cap="flat" cmpd="sng" algn="ctr">
            <a:noFill/>
            <a:prstDash val="solid"/>
            <a:miter lim="800000"/>
          </a:ln>
          <a:effectLst>
            <a:outerShdw blurRad="50800" dist="38100" dir="2700000" algn="tl" rotWithShape="0">
              <a:prstClr val="black">
                <a:alpha val="40000"/>
              </a:prstClr>
            </a:outerShdw>
          </a:effectLst>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Ciudadanos</a:t>
            </a:r>
          </a:p>
        </p:txBody>
      </p:sp>
      <p:pic>
        <p:nvPicPr>
          <p:cNvPr id="148" name="Imagen 147">
            <a:extLst>
              <a:ext uri="{FF2B5EF4-FFF2-40B4-BE49-F238E27FC236}">
                <a16:creationId xmlns:a16="http://schemas.microsoft.com/office/drawing/2014/main" id="{EF7EBB0E-57C0-43E3-8D0A-4DFBF843C6C8}"/>
              </a:ext>
            </a:extLst>
          </p:cNvPr>
          <p:cNvPicPr>
            <a:picLocks noChangeAspect="1"/>
          </p:cNvPicPr>
          <p:nvPr/>
        </p:nvPicPr>
        <p:blipFill>
          <a:blip r:embed="rId3"/>
          <a:stretch>
            <a:fillRect/>
          </a:stretch>
        </p:blipFill>
        <p:spPr>
          <a:xfrm>
            <a:off x="8593406" y="3066267"/>
            <a:ext cx="342682" cy="342682"/>
          </a:xfrm>
          <a:prstGeom prst="rect">
            <a:avLst/>
          </a:prstGeom>
        </p:spPr>
      </p:pic>
      <p:sp>
        <p:nvSpPr>
          <p:cNvPr id="149" name="Rectángulo: esquinas redondeadas 155">
            <a:extLst>
              <a:ext uri="{FF2B5EF4-FFF2-40B4-BE49-F238E27FC236}">
                <a16:creationId xmlns:a16="http://schemas.microsoft.com/office/drawing/2014/main" id="{A1DCA99E-F392-4A23-BAB9-C8959021EE16}"/>
              </a:ext>
            </a:extLst>
          </p:cNvPr>
          <p:cNvSpPr/>
          <p:nvPr/>
        </p:nvSpPr>
        <p:spPr>
          <a:xfrm>
            <a:off x="7870780" y="5293892"/>
            <a:ext cx="1734292" cy="659863"/>
          </a:xfrm>
          <a:prstGeom prst="roundRect">
            <a:avLst>
              <a:gd name="adj" fmla="val 5807"/>
            </a:avLst>
          </a:prstGeom>
          <a:noFill/>
          <a:ln w="19050" cap="flat" cmpd="sng" algn="ctr">
            <a:solidFill>
              <a:srgbClr val="4472C4">
                <a:shade val="50000"/>
              </a:srgbClr>
            </a:solidFill>
            <a:prstDash val="solid"/>
            <a:miter lim="800000"/>
          </a:ln>
          <a:effectLst/>
        </p:spPr>
        <p:txBody>
          <a:bodyPr rtlCol="0" anchor="b"/>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Dispositivos </a:t>
            </a:r>
            <a:r>
              <a:rPr kumimoji="0" lang="es-ES" sz="1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IoT</a:t>
            </a:r>
            <a:r>
              <a:rPr kumimoji="0" lang="es-ES" sz="1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p>
        </p:txBody>
      </p:sp>
      <p:sp>
        <p:nvSpPr>
          <p:cNvPr id="150" name="CuadroTexto 149">
            <a:extLst>
              <a:ext uri="{FF2B5EF4-FFF2-40B4-BE49-F238E27FC236}">
                <a16:creationId xmlns:a16="http://schemas.microsoft.com/office/drawing/2014/main" id="{C856C1CD-B0BD-400F-83B9-380B0C52C361}"/>
              </a:ext>
            </a:extLst>
          </p:cNvPr>
          <p:cNvSpPr txBox="1"/>
          <p:nvPr/>
        </p:nvSpPr>
        <p:spPr>
          <a:xfrm>
            <a:off x="894397" y="1703849"/>
            <a:ext cx="10769537" cy="276999"/>
          </a:xfrm>
          <a:prstGeom prst="rect">
            <a:avLst/>
          </a:prstGeom>
          <a:noFill/>
        </p:spPr>
        <p:txBody>
          <a:bodyPr wrap="square" rtlCol="0">
            <a:spAutoFit/>
          </a:bodyPr>
          <a:lstStyle/>
          <a:p>
            <a:pPr defTabSz="914400"/>
            <a:r>
              <a:rPr lang="es-ES" sz="1200" b="1" dirty="0">
                <a:solidFill>
                  <a:prstClr val="black"/>
                </a:solidFill>
                <a:latin typeface="Calibri" panose="020F0502020204030204" pitchFamily="34" charset="0"/>
                <a:cs typeface="Calibri" panose="020F0502020204030204" pitchFamily="34" charset="0"/>
              </a:rPr>
              <a:t>                    WEB                                                    Sede Electrónica        </a:t>
            </a:r>
            <a:r>
              <a:rPr lang="es-ES" sz="1200" b="1" dirty="0" err="1">
                <a:solidFill>
                  <a:prstClr val="black"/>
                </a:solidFill>
                <a:latin typeface="Calibri" panose="020F0502020204030204" pitchFamily="34" charset="0"/>
                <a:cs typeface="Calibri" panose="020F0502020204030204" pitchFamily="34" charset="0"/>
              </a:rPr>
              <a:t>Geoportal</a:t>
            </a:r>
            <a:r>
              <a:rPr lang="es-ES" sz="1200" b="1" dirty="0">
                <a:solidFill>
                  <a:prstClr val="black"/>
                </a:solidFill>
                <a:latin typeface="Calibri" panose="020F0502020204030204" pitchFamily="34" charset="0"/>
                <a:cs typeface="Calibri" panose="020F0502020204030204" pitchFamily="34" charset="0"/>
              </a:rPr>
              <a:t>             </a:t>
            </a:r>
            <a:r>
              <a:rPr lang="es-ES" sz="1200" b="1" dirty="0" err="1">
                <a:solidFill>
                  <a:prstClr val="black"/>
                </a:solidFill>
                <a:latin typeface="Calibri" panose="020F0502020204030204" pitchFamily="34" charset="0"/>
                <a:cs typeface="Calibri" panose="020F0502020204030204" pitchFamily="34" charset="0"/>
              </a:rPr>
              <a:t>AppCiudad</a:t>
            </a:r>
            <a:r>
              <a:rPr lang="es-ES" sz="1200" b="1" dirty="0">
                <a:solidFill>
                  <a:prstClr val="black"/>
                </a:solidFill>
                <a:latin typeface="Calibri" panose="020F0502020204030204" pitchFamily="34" charset="0"/>
                <a:cs typeface="Calibri" panose="020F0502020204030204" pitchFamily="34" charset="0"/>
              </a:rPr>
              <a:t>         CDM Ciudadano        Gobierno Abierto	    Gestión en Campo</a:t>
            </a:r>
          </a:p>
        </p:txBody>
      </p:sp>
      <p:sp>
        <p:nvSpPr>
          <p:cNvPr id="151" name="Rectángulo: esquinas redondeadas 88">
            <a:extLst>
              <a:ext uri="{FF2B5EF4-FFF2-40B4-BE49-F238E27FC236}">
                <a16:creationId xmlns:a16="http://schemas.microsoft.com/office/drawing/2014/main" id="{B2A6FE7A-3F23-428F-8171-289F466B3096}"/>
              </a:ext>
            </a:extLst>
          </p:cNvPr>
          <p:cNvSpPr/>
          <p:nvPr/>
        </p:nvSpPr>
        <p:spPr>
          <a:xfrm>
            <a:off x="8372275" y="2230054"/>
            <a:ext cx="3291660" cy="2179256"/>
          </a:xfrm>
          <a:prstGeom prst="roundRect">
            <a:avLst>
              <a:gd name="adj" fmla="val 3389"/>
            </a:avLst>
          </a:prstGeom>
          <a:noFill/>
          <a:ln w="28575" cap="flat" cmpd="sng" algn="ctr">
            <a:solidFill>
              <a:srgbClr val="4472C4">
                <a:shade val="50000"/>
              </a:srgbClr>
            </a:solidFill>
            <a:prstDash val="lg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152" name="CuadroTexto 151">
            <a:extLst>
              <a:ext uri="{FF2B5EF4-FFF2-40B4-BE49-F238E27FC236}">
                <a16:creationId xmlns:a16="http://schemas.microsoft.com/office/drawing/2014/main" id="{278BD510-5BFB-4329-B67D-1E8AEC77D173}"/>
              </a:ext>
            </a:extLst>
          </p:cNvPr>
          <p:cNvSpPr txBox="1"/>
          <p:nvPr/>
        </p:nvSpPr>
        <p:spPr>
          <a:xfrm>
            <a:off x="8573480" y="4120438"/>
            <a:ext cx="2952032" cy="307777"/>
          </a:xfrm>
          <a:prstGeom prst="rect">
            <a:avLst/>
          </a:prstGeom>
          <a:noFill/>
        </p:spPr>
        <p:txBody>
          <a:bodyPr wrap="square" rtlCol="0">
            <a:spAutoFit/>
          </a:bodyPr>
          <a:lstStyle/>
          <a:p>
            <a:pPr algn="ctr" defTabSz="914400"/>
            <a:r>
              <a:rPr lang="es-ES" sz="1400" b="1" dirty="0">
                <a:solidFill>
                  <a:prstClr val="black"/>
                </a:solidFill>
                <a:latin typeface="Calibri" panose="020F0502020204030204" pitchFamily="34" charset="0"/>
                <a:cs typeface="Calibri" panose="020F0502020204030204" pitchFamily="34" charset="0"/>
              </a:rPr>
              <a:t> Servicios Smart </a:t>
            </a:r>
          </a:p>
        </p:txBody>
      </p:sp>
      <p:sp>
        <p:nvSpPr>
          <p:cNvPr id="153" name="Rectángulo: esquinas redondeadas 93">
            <a:extLst>
              <a:ext uri="{FF2B5EF4-FFF2-40B4-BE49-F238E27FC236}">
                <a16:creationId xmlns:a16="http://schemas.microsoft.com/office/drawing/2014/main" id="{397E63D7-B72E-4AD2-958A-D4F25A39B9B8}"/>
              </a:ext>
            </a:extLst>
          </p:cNvPr>
          <p:cNvSpPr/>
          <p:nvPr/>
        </p:nvSpPr>
        <p:spPr>
          <a:xfrm>
            <a:off x="8506129" y="3003608"/>
            <a:ext cx="1121357" cy="468000"/>
          </a:xfrm>
          <a:prstGeom prst="roundRect">
            <a:avLst>
              <a:gd name="adj" fmla="val 5807"/>
            </a:avLst>
          </a:prstGeom>
          <a:noFill/>
          <a:ln w="19050" cap="flat" cmpd="sng" algn="ctr">
            <a:solidFill>
              <a:srgbClr val="4472C4">
                <a:shade val="50000"/>
              </a:srgbClr>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154" name="CuadroTexto 153">
            <a:extLst>
              <a:ext uri="{FF2B5EF4-FFF2-40B4-BE49-F238E27FC236}">
                <a16:creationId xmlns:a16="http://schemas.microsoft.com/office/drawing/2014/main" id="{7AC68FE3-2DA2-45C8-8073-CA2FA364EA72}"/>
              </a:ext>
            </a:extLst>
          </p:cNvPr>
          <p:cNvSpPr txBox="1"/>
          <p:nvPr/>
        </p:nvSpPr>
        <p:spPr>
          <a:xfrm>
            <a:off x="8860515" y="3103488"/>
            <a:ext cx="823685" cy="261610"/>
          </a:xfrm>
          <a:prstGeom prst="rect">
            <a:avLst/>
          </a:prstGeom>
          <a:noFill/>
        </p:spPr>
        <p:txBody>
          <a:bodyPr wrap="square" rtlCol="0">
            <a:spAutoFit/>
          </a:bodyPr>
          <a:lstStyle/>
          <a:p>
            <a:pPr algn="ctr" defTabSz="914400"/>
            <a:r>
              <a:rPr lang="es-ES" sz="1100" b="1" dirty="0" err="1">
                <a:solidFill>
                  <a:prstClr val="black"/>
                </a:solidFill>
                <a:latin typeface="Calibri" panose="020F0502020204030204" pitchFamily="34" charset="0"/>
                <a:cs typeface="Calibri" panose="020F0502020204030204" pitchFamily="34" charset="0"/>
              </a:rPr>
              <a:t>Análitica</a:t>
            </a:r>
            <a:endParaRPr lang="es-ES" sz="1100" b="1" dirty="0">
              <a:solidFill>
                <a:prstClr val="black"/>
              </a:solidFill>
              <a:latin typeface="Calibri" panose="020F0502020204030204" pitchFamily="34" charset="0"/>
              <a:cs typeface="Calibri" panose="020F0502020204030204" pitchFamily="34" charset="0"/>
            </a:endParaRPr>
          </a:p>
        </p:txBody>
      </p:sp>
      <p:sp>
        <p:nvSpPr>
          <p:cNvPr id="155" name="Rectángulo: esquinas redondeadas 101">
            <a:extLst>
              <a:ext uri="{FF2B5EF4-FFF2-40B4-BE49-F238E27FC236}">
                <a16:creationId xmlns:a16="http://schemas.microsoft.com/office/drawing/2014/main" id="{A79DCE29-0565-4B9F-8AA8-F87B5521FC01}"/>
              </a:ext>
            </a:extLst>
          </p:cNvPr>
          <p:cNvSpPr/>
          <p:nvPr/>
        </p:nvSpPr>
        <p:spPr>
          <a:xfrm>
            <a:off x="9743478" y="2417800"/>
            <a:ext cx="698999" cy="724776"/>
          </a:xfrm>
          <a:prstGeom prst="roundRect">
            <a:avLst>
              <a:gd name="adj" fmla="val 5807"/>
            </a:avLst>
          </a:prstGeom>
          <a:solidFill>
            <a:sysClr val="window" lastClr="FFFFFF"/>
          </a:solidFill>
          <a:ln w="19050" cap="flat" cmpd="sng" algn="ctr">
            <a:solidFill>
              <a:srgbClr val="4472C4">
                <a:shade val="50000"/>
              </a:srgbClr>
            </a:solidFill>
            <a:prstDash val="solid"/>
            <a:miter lim="800000"/>
          </a:ln>
          <a:effectLst/>
        </p:spPr>
        <p:txBody>
          <a:bodyPr lIns="0" tIns="0" rIns="0" bIns="0" rtlCol="0" anchor="b"/>
          <a:lstStyle/>
          <a:p>
            <a:pPr marL="0" marR="0" lvl="0" indent="0" algn="ctr" defTabSz="914400" eaLnBrk="1" fontAlgn="auto" latinLnBrk="0" hangingPunct="1">
              <a:lnSpc>
                <a:spcPct val="100000"/>
              </a:lnSpc>
              <a:spcBef>
                <a:spcPts val="0"/>
              </a:spcBef>
              <a:spcAft>
                <a:spcPts val="0"/>
              </a:spcAft>
              <a:buClrTx/>
              <a:buSzTx/>
              <a:buFontTx/>
              <a:buNone/>
              <a:tabLst/>
              <a:defRPr/>
            </a:pPr>
            <a:r>
              <a:rPr lang="es-ES" sz="1200" b="1" kern="0" dirty="0" err="1">
                <a:solidFill>
                  <a:prstClr val="black"/>
                </a:solidFill>
                <a:latin typeface="Calibri" panose="020F0502020204030204" pitchFamily="34" charset="0"/>
                <a:cs typeface="Calibri" panose="020F0502020204030204" pitchFamily="34" charset="0"/>
              </a:rPr>
              <a:t>Gest</a:t>
            </a:r>
            <a:r>
              <a:rPr lang="es-ES" sz="1200" b="1" kern="0" dirty="0">
                <a:solidFill>
                  <a:prstClr val="black"/>
                </a:solidFill>
                <a:latin typeface="Calibri" panose="020F0502020204030204" pitchFamily="34" charset="0"/>
                <a:cs typeface="Calibri" panose="020F0502020204030204" pitchFamily="34" charset="0"/>
              </a:rPr>
              <a:t> movilidad</a:t>
            </a:r>
            <a:endParaRPr kumimoji="0" lang="es-ES" sz="1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56" name="Rectángulo: esquinas redondeadas 85">
            <a:extLst>
              <a:ext uri="{FF2B5EF4-FFF2-40B4-BE49-F238E27FC236}">
                <a16:creationId xmlns:a16="http://schemas.microsoft.com/office/drawing/2014/main" id="{C0E2FAE2-6A5B-4A0E-8A2D-24130F781AA1}"/>
              </a:ext>
            </a:extLst>
          </p:cNvPr>
          <p:cNvSpPr/>
          <p:nvPr/>
        </p:nvSpPr>
        <p:spPr>
          <a:xfrm>
            <a:off x="9749107" y="3319754"/>
            <a:ext cx="698999" cy="737662"/>
          </a:xfrm>
          <a:prstGeom prst="roundRect">
            <a:avLst>
              <a:gd name="adj" fmla="val 5807"/>
            </a:avLst>
          </a:prstGeom>
          <a:solidFill>
            <a:sysClr val="window" lastClr="FFFFFF"/>
          </a:solidFill>
          <a:ln w="19050" cap="flat" cmpd="sng" algn="ctr">
            <a:solidFill>
              <a:srgbClr val="4472C4">
                <a:shade val="50000"/>
              </a:srgbClr>
            </a:solidFill>
            <a:prstDash val="solid"/>
            <a:miter lim="800000"/>
          </a:ln>
          <a:effectLst/>
        </p:spPr>
        <p:txBody>
          <a:bodyPr lIns="0" tIns="0" rIns="0" bIns="0" rtlCol="0" anchor="b"/>
          <a:lstStyle/>
          <a:p>
            <a:pPr marL="0" marR="0" lvl="0" indent="0" algn="ctr" defTabSz="914400" eaLnBrk="1" fontAlgn="auto" latinLnBrk="0" hangingPunct="1">
              <a:lnSpc>
                <a:spcPct val="100000"/>
              </a:lnSpc>
              <a:spcBef>
                <a:spcPts val="0"/>
              </a:spcBef>
              <a:spcAft>
                <a:spcPts val="0"/>
              </a:spcAft>
              <a:buClrTx/>
              <a:buSzTx/>
              <a:buFontTx/>
              <a:buNone/>
              <a:tabLst/>
              <a:defRPr/>
            </a:pPr>
            <a:r>
              <a:rPr lang="es-ES" sz="1200" b="1" kern="0" dirty="0">
                <a:solidFill>
                  <a:prstClr val="black"/>
                </a:solidFill>
                <a:latin typeface="Calibri" panose="020F0502020204030204" pitchFamily="34" charset="0"/>
                <a:cs typeface="Calibri" panose="020F0502020204030204" pitchFamily="34" charset="0"/>
              </a:rPr>
              <a:t>Residuos</a:t>
            </a:r>
            <a:endParaRPr kumimoji="0" lang="es-ES" sz="12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57" name="Imagen 156">
            <a:extLst>
              <a:ext uri="{FF2B5EF4-FFF2-40B4-BE49-F238E27FC236}">
                <a16:creationId xmlns:a16="http://schemas.microsoft.com/office/drawing/2014/main" id="{2EFCEC50-1E8E-433C-A4AC-2ED317D86ECD}"/>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250280" y="5294910"/>
            <a:ext cx="438154" cy="438154"/>
          </a:xfrm>
          <a:prstGeom prst="rect">
            <a:avLst/>
          </a:prstGeom>
        </p:spPr>
      </p:pic>
      <p:sp>
        <p:nvSpPr>
          <p:cNvPr id="158" name="Rectángulo: esquinas redondeadas 125">
            <a:extLst>
              <a:ext uri="{FF2B5EF4-FFF2-40B4-BE49-F238E27FC236}">
                <a16:creationId xmlns:a16="http://schemas.microsoft.com/office/drawing/2014/main" id="{7AD5B3F9-EA00-466D-BD53-85C01B0224BC}"/>
              </a:ext>
            </a:extLst>
          </p:cNvPr>
          <p:cNvSpPr/>
          <p:nvPr/>
        </p:nvSpPr>
        <p:spPr>
          <a:xfrm>
            <a:off x="894397" y="1114889"/>
            <a:ext cx="10769538" cy="828638"/>
          </a:xfrm>
          <a:prstGeom prst="roundRect">
            <a:avLst>
              <a:gd name="adj" fmla="val 5807"/>
            </a:avLst>
          </a:prstGeom>
          <a:noFill/>
          <a:ln w="28575" cap="flat" cmpd="sng" algn="ctr">
            <a:solidFill>
              <a:srgbClr val="4472C4">
                <a:shade val="50000"/>
              </a:srgbClr>
            </a:solidFill>
            <a:prstDash val="lg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159" name="CuadroTexto 158">
            <a:extLst>
              <a:ext uri="{FF2B5EF4-FFF2-40B4-BE49-F238E27FC236}">
                <a16:creationId xmlns:a16="http://schemas.microsoft.com/office/drawing/2014/main" id="{730FF1EC-0D63-4E93-8D7E-0C949E377263}"/>
              </a:ext>
            </a:extLst>
          </p:cNvPr>
          <p:cNvSpPr txBox="1"/>
          <p:nvPr/>
        </p:nvSpPr>
        <p:spPr>
          <a:xfrm rot="16200000">
            <a:off x="-635650" y="3236404"/>
            <a:ext cx="2260149" cy="369332"/>
          </a:xfrm>
          <a:prstGeom prst="rect">
            <a:avLst/>
          </a:prstGeom>
          <a:solidFill>
            <a:srgbClr val="E7E6E6"/>
          </a:solidFill>
          <a:ln w="6350" cap="flat" cmpd="sng" algn="ctr">
            <a:noFill/>
            <a:prstDash val="solid"/>
            <a:miter lim="800000"/>
          </a:ln>
          <a:effectLst>
            <a:outerShdw blurRad="50800" dist="38100" dir="2700000" algn="tl" rotWithShape="0">
              <a:prstClr val="black">
                <a:alpha val="40000"/>
              </a:prst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s-ES" kern="0" dirty="0">
                <a:solidFill>
                  <a:prstClr val="black"/>
                </a:solidFill>
                <a:latin typeface="Calibri" panose="020F0502020204030204" pitchFamily="34" charset="0"/>
                <a:cs typeface="Calibri" panose="020F0502020204030204" pitchFamily="34" charset="0"/>
              </a:rPr>
              <a:t>Servicios de Ciudad</a:t>
            </a:r>
            <a:endParaRPr kumimoji="0" lang="es-ES" sz="1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60" name="Imagen 159" descr="Imagen que contiene plato&#10;&#10;Descripción generada automáticamente">
            <a:extLst>
              <a:ext uri="{FF2B5EF4-FFF2-40B4-BE49-F238E27FC236}">
                <a16:creationId xmlns:a16="http://schemas.microsoft.com/office/drawing/2014/main" id="{67A2D135-2B1D-4B4A-AE2B-425B1F98A58C}"/>
              </a:ext>
            </a:extLst>
          </p:cNvPr>
          <p:cNvPicPr>
            <a:picLocks noChangeAspect="1"/>
          </p:cNvPicPr>
          <p:nvPr/>
        </p:nvPicPr>
        <p:blipFill>
          <a:blip r:embed="rId5">
            <a:clrChange>
              <a:clrFrom>
                <a:srgbClr val="EDEDED"/>
              </a:clrFrom>
              <a:clrTo>
                <a:srgbClr val="EDEDED">
                  <a:alpha val="0"/>
                </a:srgbClr>
              </a:clrTo>
            </a:clrChange>
          </a:blip>
          <a:stretch>
            <a:fillRect/>
          </a:stretch>
        </p:blipFill>
        <p:spPr>
          <a:xfrm>
            <a:off x="9810966" y="5356469"/>
            <a:ext cx="370513" cy="287692"/>
          </a:xfrm>
          <a:prstGeom prst="rect">
            <a:avLst/>
          </a:prstGeom>
        </p:spPr>
      </p:pic>
      <p:sp>
        <p:nvSpPr>
          <p:cNvPr id="161" name="Rectángulo: esquinas redondeadas 134">
            <a:extLst>
              <a:ext uri="{FF2B5EF4-FFF2-40B4-BE49-F238E27FC236}">
                <a16:creationId xmlns:a16="http://schemas.microsoft.com/office/drawing/2014/main" id="{DE99055E-A6FD-4558-A94D-D8545C62FB3B}"/>
              </a:ext>
            </a:extLst>
          </p:cNvPr>
          <p:cNvSpPr/>
          <p:nvPr/>
        </p:nvSpPr>
        <p:spPr>
          <a:xfrm>
            <a:off x="6149290" y="5269908"/>
            <a:ext cx="1254034" cy="658845"/>
          </a:xfrm>
          <a:prstGeom prst="roundRect">
            <a:avLst>
              <a:gd name="adj" fmla="val 5807"/>
            </a:avLst>
          </a:prstGeom>
          <a:noFill/>
          <a:ln w="1905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s-ES" sz="1200" b="1" kern="0" dirty="0">
                <a:solidFill>
                  <a:prstClr val="black"/>
                </a:solidFill>
                <a:latin typeface="Calibri" panose="020F0502020204030204" pitchFamily="34" charset="0"/>
                <a:cs typeface="Calibri" panose="020F0502020204030204" pitchFamily="34" charset="0"/>
              </a:rPr>
              <a:t>Gobierno Nacional y Regional</a:t>
            </a:r>
            <a:endParaRPr kumimoji="0" lang="es-ES" sz="1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62" name="Rectángulo: esquinas redondeadas 135">
            <a:extLst>
              <a:ext uri="{FF2B5EF4-FFF2-40B4-BE49-F238E27FC236}">
                <a16:creationId xmlns:a16="http://schemas.microsoft.com/office/drawing/2014/main" id="{ECCCE67E-396A-4569-80FE-666C832B587D}"/>
              </a:ext>
            </a:extLst>
          </p:cNvPr>
          <p:cNvSpPr/>
          <p:nvPr/>
        </p:nvSpPr>
        <p:spPr>
          <a:xfrm>
            <a:off x="9704510" y="5294910"/>
            <a:ext cx="1656114" cy="664073"/>
          </a:xfrm>
          <a:prstGeom prst="roundRect">
            <a:avLst>
              <a:gd name="adj" fmla="val 5807"/>
            </a:avLst>
          </a:prstGeom>
          <a:noFill/>
          <a:ln w="19050" cap="flat" cmpd="sng" algn="ctr">
            <a:solidFill>
              <a:srgbClr val="4472C4">
                <a:shade val="50000"/>
              </a:srgbClr>
            </a:solidFill>
            <a:prstDash val="solid"/>
            <a:miter lim="800000"/>
          </a:ln>
          <a:effectLst/>
        </p:spPr>
        <p:txBody>
          <a:bodyPr rtlCol="0" anchor="b"/>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Conectividad</a:t>
            </a:r>
          </a:p>
        </p:txBody>
      </p:sp>
      <p:sp>
        <p:nvSpPr>
          <p:cNvPr id="163" name="Rectángulo: esquinas redondeadas 146">
            <a:extLst>
              <a:ext uri="{FF2B5EF4-FFF2-40B4-BE49-F238E27FC236}">
                <a16:creationId xmlns:a16="http://schemas.microsoft.com/office/drawing/2014/main" id="{FDB5E668-12F9-4393-B8EF-FDC9EF5019B0}"/>
              </a:ext>
            </a:extLst>
          </p:cNvPr>
          <p:cNvSpPr/>
          <p:nvPr/>
        </p:nvSpPr>
        <p:spPr>
          <a:xfrm>
            <a:off x="264383" y="4799301"/>
            <a:ext cx="1961482" cy="1025017"/>
          </a:xfrm>
          <a:prstGeom prst="roundRect">
            <a:avLst>
              <a:gd name="adj" fmla="val 3389"/>
            </a:avLst>
          </a:prstGeom>
          <a:noFill/>
          <a:ln w="1905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s-ES" sz="1400" b="1" kern="0" dirty="0">
                <a:solidFill>
                  <a:prstClr val="black"/>
                </a:solidFill>
                <a:latin typeface="Calibri" panose="020F0502020204030204" pitchFamily="34" charset="0"/>
                <a:cs typeface="Calibri" panose="020F0502020204030204" pitchFamily="34" charset="0"/>
              </a:rPr>
              <a:t>Transformación Digital</a:t>
            </a:r>
            <a:r>
              <a:rPr kumimoji="0" lang="es-ES" sz="14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por</a:t>
            </a:r>
            <a:r>
              <a:rPr kumimoji="0" lang="es-ES" sz="1400" b="1" i="0" u="none" strike="noStrike" kern="0" cap="none" spc="0" normalizeH="0" noProof="0" dirty="0">
                <a:ln>
                  <a:noFill/>
                </a:ln>
                <a:solidFill>
                  <a:prstClr val="black"/>
                </a:solidFill>
                <a:effectLst/>
                <a:uLnTx/>
                <a:uFillTx/>
                <a:latin typeface="Calibri" panose="020F0502020204030204" pitchFamily="34" charset="0"/>
                <a:cs typeface="Calibri" panose="020F0502020204030204" pitchFamily="34" charset="0"/>
              </a:rPr>
              <a:t> Clausulas Smart en contratos públicos</a:t>
            </a:r>
            <a:endParaRPr kumimoji="0" lang="es-ES" sz="14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64" name="Rectángulo: esquinas redondeadas 148">
            <a:extLst>
              <a:ext uri="{FF2B5EF4-FFF2-40B4-BE49-F238E27FC236}">
                <a16:creationId xmlns:a16="http://schemas.microsoft.com/office/drawing/2014/main" id="{D125F30D-C7A8-489B-B395-B548F6A07D1F}"/>
              </a:ext>
            </a:extLst>
          </p:cNvPr>
          <p:cNvSpPr/>
          <p:nvPr/>
        </p:nvSpPr>
        <p:spPr>
          <a:xfrm>
            <a:off x="4617392" y="5284154"/>
            <a:ext cx="1254034" cy="672997"/>
          </a:xfrm>
          <a:prstGeom prst="roundRect">
            <a:avLst>
              <a:gd name="adj" fmla="val 5807"/>
            </a:avLst>
          </a:prstGeom>
          <a:noFill/>
          <a:ln w="1905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s-ES" sz="1200" b="1" kern="0" dirty="0">
                <a:solidFill>
                  <a:prstClr val="black"/>
                </a:solidFill>
                <a:latin typeface="Calibri" panose="020F0502020204030204" pitchFamily="34" charset="0"/>
                <a:cs typeface="Calibri" panose="020F0502020204030204" pitchFamily="34" charset="0"/>
              </a:rPr>
              <a:t>Sector Público Local</a:t>
            </a:r>
            <a:endParaRPr kumimoji="0" lang="es-ES" sz="1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65" name="Rectángulo 164">
            <a:extLst>
              <a:ext uri="{FF2B5EF4-FFF2-40B4-BE49-F238E27FC236}">
                <a16:creationId xmlns:a16="http://schemas.microsoft.com/office/drawing/2014/main" id="{B4E3C086-9C06-4738-831E-7EA2787E52B0}"/>
              </a:ext>
            </a:extLst>
          </p:cNvPr>
          <p:cNvSpPr/>
          <p:nvPr/>
        </p:nvSpPr>
        <p:spPr>
          <a:xfrm>
            <a:off x="2939965" y="4703988"/>
            <a:ext cx="8695298" cy="245436"/>
          </a:xfrm>
          <a:prstGeom prst="rect">
            <a:avLst/>
          </a:prstGeom>
          <a:solidFill>
            <a:srgbClr val="0070C0"/>
          </a:solidFill>
          <a:ln w="12700" cap="flat" cmpd="sng" algn="ctr">
            <a:solidFill>
              <a:srgbClr val="4472C4">
                <a:shade val="5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4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BUS de Integración</a:t>
            </a:r>
            <a:r>
              <a:rPr kumimoji="0" lang="es-ES" sz="1400" b="0" i="0" u="none" strike="noStrike" kern="0" cap="none" spc="0" normalizeH="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s-ES" sz="14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Seguridad</a:t>
            </a:r>
            <a:r>
              <a:rPr lang="es-ES" sz="1400" kern="0" dirty="0">
                <a:solidFill>
                  <a:prstClr val="white"/>
                </a:solidFill>
                <a:latin typeface="Calibri" panose="020F0502020204030204" pitchFamily="34" charset="0"/>
                <a:cs typeface="Calibri" panose="020F0502020204030204" pitchFamily="34" charset="0"/>
              </a:rPr>
              <a:t> y </a:t>
            </a:r>
            <a:r>
              <a:rPr kumimoji="0" lang="es-ES" sz="14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Auditoría		</a:t>
            </a:r>
            <a:r>
              <a:rPr lang="es-ES" sz="1400" kern="0" dirty="0">
                <a:solidFill>
                  <a:prstClr val="white"/>
                </a:solidFill>
                <a:latin typeface="Calibri" panose="020F0502020204030204" pitchFamily="34" charset="0"/>
                <a:cs typeface="Calibri" panose="020F0502020204030204" pitchFamily="34" charset="0"/>
              </a:rPr>
              <a:t>Puerta Enlace </a:t>
            </a:r>
            <a:r>
              <a:rPr lang="es-ES" sz="1400" kern="0" dirty="0" err="1">
                <a:solidFill>
                  <a:prstClr val="white"/>
                </a:solidFill>
                <a:latin typeface="Calibri" panose="020F0502020204030204" pitchFamily="34" charset="0"/>
                <a:cs typeface="Calibri" panose="020F0502020204030204" pitchFamily="34" charset="0"/>
              </a:rPr>
              <a:t>IoT</a:t>
            </a:r>
            <a:endParaRPr kumimoji="0" lang="es-ES" sz="14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166" name="CuadroTexto 165">
            <a:extLst>
              <a:ext uri="{FF2B5EF4-FFF2-40B4-BE49-F238E27FC236}">
                <a16:creationId xmlns:a16="http://schemas.microsoft.com/office/drawing/2014/main" id="{DD8794E8-CD6D-451B-B1A6-20804B9D781E}"/>
              </a:ext>
            </a:extLst>
          </p:cNvPr>
          <p:cNvSpPr txBox="1"/>
          <p:nvPr/>
        </p:nvSpPr>
        <p:spPr>
          <a:xfrm>
            <a:off x="8803037" y="2522081"/>
            <a:ext cx="830413" cy="246221"/>
          </a:xfrm>
          <a:prstGeom prst="rect">
            <a:avLst/>
          </a:prstGeom>
          <a:noFill/>
        </p:spPr>
        <p:txBody>
          <a:bodyPr wrap="square" rtlCol="0">
            <a:spAutoFit/>
          </a:bodyPr>
          <a:lstStyle/>
          <a:p>
            <a:pPr algn="ctr" defTabSz="914400"/>
            <a:r>
              <a:rPr lang="es-ES" sz="1000" b="1" dirty="0">
                <a:solidFill>
                  <a:prstClr val="black"/>
                </a:solidFill>
                <a:latin typeface="Calibri" panose="020F0502020204030204" pitchFamily="34" charset="0"/>
                <a:cs typeface="Calibri" panose="020F0502020204030204" pitchFamily="34" charset="0"/>
              </a:rPr>
              <a:t>CDM</a:t>
            </a:r>
          </a:p>
        </p:txBody>
      </p:sp>
      <p:sp>
        <p:nvSpPr>
          <p:cNvPr id="167" name="Rectángulo: esquinas redondeadas 170">
            <a:extLst>
              <a:ext uri="{FF2B5EF4-FFF2-40B4-BE49-F238E27FC236}">
                <a16:creationId xmlns:a16="http://schemas.microsoft.com/office/drawing/2014/main" id="{2DAAD251-0DD4-4CE6-B2FB-1393B69535BD}"/>
              </a:ext>
            </a:extLst>
          </p:cNvPr>
          <p:cNvSpPr/>
          <p:nvPr/>
        </p:nvSpPr>
        <p:spPr>
          <a:xfrm>
            <a:off x="10872875" y="3319754"/>
            <a:ext cx="648600" cy="735163"/>
          </a:xfrm>
          <a:prstGeom prst="roundRect">
            <a:avLst>
              <a:gd name="adj" fmla="val 5807"/>
            </a:avLst>
          </a:prstGeom>
          <a:solidFill>
            <a:sysClr val="window" lastClr="FFFFFF"/>
          </a:solidFill>
          <a:ln w="19050" cap="flat" cmpd="sng" algn="ctr">
            <a:solidFill>
              <a:srgbClr val="4472C4">
                <a:shade val="50000"/>
              </a:srgbClr>
            </a:solidFill>
            <a:prstDash val="solid"/>
            <a:miter lim="800000"/>
          </a:ln>
          <a:effectLst/>
        </p:spPr>
        <p:txBody>
          <a:bodyPr lIns="0" tIns="0" rIns="0" bIns="0" rtlCol="0" anchor="b"/>
          <a:lstStyle/>
          <a:p>
            <a:pPr marL="0" marR="0" lvl="0" indent="0" algn="ctr" defTabSz="914400" eaLnBrk="1" fontAlgn="auto" latinLnBrk="0" hangingPunct="1">
              <a:lnSpc>
                <a:spcPct val="100000"/>
              </a:lnSpc>
              <a:spcBef>
                <a:spcPts val="0"/>
              </a:spcBef>
              <a:spcAft>
                <a:spcPts val="0"/>
              </a:spcAft>
              <a:buClrTx/>
              <a:buSzTx/>
              <a:buFontTx/>
              <a:buNone/>
              <a:tabLst/>
              <a:defRPr/>
            </a:pPr>
            <a:r>
              <a:rPr lang="es-ES" sz="1200" b="1" kern="0" dirty="0" err="1">
                <a:solidFill>
                  <a:prstClr val="black"/>
                </a:solidFill>
                <a:latin typeface="Calibri" panose="020F0502020204030204" pitchFamily="34" charset="0"/>
                <a:cs typeface="Calibri" panose="020F0502020204030204" pitchFamily="34" charset="0"/>
              </a:rPr>
              <a:t>Med</a:t>
            </a:r>
            <a:r>
              <a:rPr lang="es-ES" sz="1200" b="1" kern="0" dirty="0">
                <a:solidFill>
                  <a:prstClr val="black"/>
                </a:solidFill>
                <a:latin typeface="Calibri" panose="020F0502020204030204" pitchFamily="34" charset="0"/>
                <a:cs typeface="Calibri" panose="020F0502020204030204" pitchFamily="34" charset="0"/>
              </a:rPr>
              <a:t> ambiente</a:t>
            </a:r>
            <a:endParaRPr kumimoji="0" lang="es-ES" sz="1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cxnSp>
        <p:nvCxnSpPr>
          <p:cNvPr id="168" name="Conector recto 167">
            <a:extLst>
              <a:ext uri="{FF2B5EF4-FFF2-40B4-BE49-F238E27FC236}">
                <a16:creationId xmlns:a16="http://schemas.microsoft.com/office/drawing/2014/main" id="{E7FC2B93-9386-4B8D-94DC-E3F7FA53E16B}"/>
              </a:ext>
            </a:extLst>
          </p:cNvPr>
          <p:cNvCxnSpPr>
            <a:cxnSpLocks/>
            <a:stCxn id="155" idx="3"/>
            <a:endCxn id="143" idx="1"/>
          </p:cNvCxnSpPr>
          <p:nvPr/>
        </p:nvCxnSpPr>
        <p:spPr>
          <a:xfrm flipV="1">
            <a:off x="10442477" y="2779355"/>
            <a:ext cx="435535" cy="833"/>
          </a:xfrm>
          <a:prstGeom prst="line">
            <a:avLst/>
          </a:prstGeom>
          <a:noFill/>
          <a:ln w="76200" cap="flat" cmpd="sng" algn="ctr">
            <a:solidFill>
              <a:srgbClr val="4472C4"/>
            </a:solidFill>
            <a:prstDash val="sysDot"/>
            <a:miter lim="800000"/>
          </a:ln>
          <a:effectLst/>
        </p:spPr>
      </p:cxnSp>
      <p:cxnSp>
        <p:nvCxnSpPr>
          <p:cNvPr id="169" name="Conector recto 168">
            <a:extLst>
              <a:ext uri="{FF2B5EF4-FFF2-40B4-BE49-F238E27FC236}">
                <a16:creationId xmlns:a16="http://schemas.microsoft.com/office/drawing/2014/main" id="{947696A2-7695-441B-88A1-2C0E67EB3AC8}"/>
              </a:ext>
            </a:extLst>
          </p:cNvPr>
          <p:cNvCxnSpPr>
            <a:cxnSpLocks/>
          </p:cNvCxnSpPr>
          <p:nvPr/>
        </p:nvCxnSpPr>
        <p:spPr>
          <a:xfrm flipV="1">
            <a:off x="10442477" y="3656968"/>
            <a:ext cx="435535" cy="8643"/>
          </a:xfrm>
          <a:prstGeom prst="line">
            <a:avLst/>
          </a:prstGeom>
          <a:noFill/>
          <a:ln w="76200" cap="flat" cmpd="sng" algn="ctr">
            <a:solidFill>
              <a:srgbClr val="4472C4"/>
            </a:solidFill>
            <a:prstDash val="sysDot"/>
            <a:miter lim="800000"/>
          </a:ln>
          <a:effectLst/>
        </p:spPr>
      </p:cxnSp>
      <p:sp>
        <p:nvSpPr>
          <p:cNvPr id="170" name="Rectángulo: esquinas redondeadas 174">
            <a:extLst>
              <a:ext uri="{FF2B5EF4-FFF2-40B4-BE49-F238E27FC236}">
                <a16:creationId xmlns:a16="http://schemas.microsoft.com/office/drawing/2014/main" id="{87504078-B7A8-4854-9C99-AD50F497B1DA}"/>
              </a:ext>
            </a:extLst>
          </p:cNvPr>
          <p:cNvSpPr/>
          <p:nvPr/>
        </p:nvSpPr>
        <p:spPr>
          <a:xfrm>
            <a:off x="8506129" y="2417800"/>
            <a:ext cx="1121357" cy="468000"/>
          </a:xfrm>
          <a:prstGeom prst="roundRect">
            <a:avLst>
              <a:gd name="adj" fmla="val 5807"/>
            </a:avLst>
          </a:prstGeom>
          <a:noFill/>
          <a:ln w="19050" cap="flat" cmpd="sng" algn="ctr">
            <a:solidFill>
              <a:srgbClr val="4472C4">
                <a:shade val="50000"/>
              </a:srgbClr>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pic>
        <p:nvPicPr>
          <p:cNvPr id="171" name="Imagen 170">
            <a:extLst>
              <a:ext uri="{FF2B5EF4-FFF2-40B4-BE49-F238E27FC236}">
                <a16:creationId xmlns:a16="http://schemas.microsoft.com/office/drawing/2014/main" id="{CFE580D0-DB3F-4089-B7AB-54578BA87CCB}"/>
              </a:ext>
            </a:extLst>
          </p:cNvPr>
          <p:cNvPicPr>
            <a:picLocks noChangeAspect="1"/>
          </p:cNvPicPr>
          <p:nvPr/>
        </p:nvPicPr>
        <p:blipFill rotWithShape="1">
          <a:blip r:embed="rId6"/>
          <a:srcRect l="16579" t="20965" r="16401" b="21638"/>
          <a:stretch/>
        </p:blipFill>
        <p:spPr>
          <a:xfrm>
            <a:off x="8538904" y="2475561"/>
            <a:ext cx="411576" cy="352478"/>
          </a:xfrm>
          <a:prstGeom prst="rect">
            <a:avLst/>
          </a:prstGeom>
        </p:spPr>
      </p:pic>
      <p:sp>
        <p:nvSpPr>
          <p:cNvPr id="172" name="CuadroTexto 171">
            <a:extLst>
              <a:ext uri="{FF2B5EF4-FFF2-40B4-BE49-F238E27FC236}">
                <a16:creationId xmlns:a16="http://schemas.microsoft.com/office/drawing/2014/main" id="{4F5912A8-7CF3-4A70-B55A-71F3A5FCFF78}"/>
              </a:ext>
            </a:extLst>
          </p:cNvPr>
          <p:cNvSpPr txBox="1"/>
          <p:nvPr/>
        </p:nvSpPr>
        <p:spPr>
          <a:xfrm rot="16200000">
            <a:off x="2033116" y="5127143"/>
            <a:ext cx="1230250" cy="369332"/>
          </a:xfrm>
          <a:prstGeom prst="rect">
            <a:avLst/>
          </a:prstGeom>
          <a:solidFill>
            <a:srgbClr val="E7E6E6"/>
          </a:solidFill>
          <a:ln w="6350" cap="flat" cmpd="sng" algn="ctr">
            <a:noFill/>
            <a:prstDash val="solid"/>
            <a:miter lim="800000"/>
          </a:ln>
          <a:effectLst>
            <a:outerShdw blurRad="50800" dist="38100" dir="2700000" algn="tl" rotWithShape="0">
              <a:prstClr val="black">
                <a:alpha val="40000"/>
              </a:prst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Externos</a:t>
            </a:r>
          </a:p>
        </p:txBody>
      </p:sp>
      <p:sp>
        <p:nvSpPr>
          <p:cNvPr id="173" name="Flecha: a la izquierda y derecha 186">
            <a:extLst>
              <a:ext uri="{FF2B5EF4-FFF2-40B4-BE49-F238E27FC236}">
                <a16:creationId xmlns:a16="http://schemas.microsoft.com/office/drawing/2014/main" id="{FAC96666-E6C1-47DA-B921-A94FF7EFA025}"/>
              </a:ext>
            </a:extLst>
          </p:cNvPr>
          <p:cNvSpPr/>
          <p:nvPr/>
        </p:nvSpPr>
        <p:spPr>
          <a:xfrm>
            <a:off x="7731783" y="3134428"/>
            <a:ext cx="648629" cy="255010"/>
          </a:xfrm>
          <a:prstGeom prst="leftRightArrow">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174" name="Rectángulo: esquinas redondeadas 70">
            <a:extLst>
              <a:ext uri="{FF2B5EF4-FFF2-40B4-BE49-F238E27FC236}">
                <a16:creationId xmlns:a16="http://schemas.microsoft.com/office/drawing/2014/main" id="{2AB5BE68-4E66-47FA-828B-CFA1388565B9}"/>
              </a:ext>
            </a:extLst>
          </p:cNvPr>
          <p:cNvSpPr/>
          <p:nvPr/>
        </p:nvSpPr>
        <p:spPr>
          <a:xfrm>
            <a:off x="913215" y="2230054"/>
            <a:ext cx="3929767" cy="2179256"/>
          </a:xfrm>
          <a:prstGeom prst="roundRect">
            <a:avLst>
              <a:gd name="adj" fmla="val 3389"/>
            </a:avLst>
          </a:prstGeom>
          <a:noFill/>
          <a:ln w="28575" cap="flat" cmpd="sng" algn="ctr">
            <a:solidFill>
              <a:srgbClr val="4472C4">
                <a:shade val="50000"/>
              </a:srgbClr>
            </a:solidFill>
            <a:prstDash val="lg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175" name="CuadroTexto 174">
            <a:extLst>
              <a:ext uri="{FF2B5EF4-FFF2-40B4-BE49-F238E27FC236}">
                <a16:creationId xmlns:a16="http://schemas.microsoft.com/office/drawing/2014/main" id="{0E1A1A49-801C-4B4E-823E-C9D790C894D4}"/>
              </a:ext>
            </a:extLst>
          </p:cNvPr>
          <p:cNvSpPr txBox="1"/>
          <p:nvPr/>
        </p:nvSpPr>
        <p:spPr>
          <a:xfrm>
            <a:off x="908199" y="4120438"/>
            <a:ext cx="3934783" cy="307777"/>
          </a:xfrm>
          <a:prstGeom prst="rect">
            <a:avLst/>
          </a:prstGeom>
          <a:noFill/>
        </p:spPr>
        <p:txBody>
          <a:bodyPr wrap="square" rtlCol="0">
            <a:spAutoFit/>
          </a:bodyPr>
          <a:lstStyle>
            <a:defPPr>
              <a:defRPr lang="es-ES_tradnl"/>
            </a:defPPr>
            <a:lvl1pPr algn="ctr">
              <a:defRPr sz="1400" b="1"/>
            </a:lvl1pPr>
          </a:lstStyle>
          <a:p>
            <a:pPr defTabSz="914400"/>
            <a:r>
              <a:rPr lang="es-ES" dirty="0">
                <a:solidFill>
                  <a:prstClr val="black"/>
                </a:solidFill>
                <a:latin typeface="Calibri" panose="020F0502020204030204" pitchFamily="34" charset="0"/>
                <a:cs typeface="Calibri" panose="020F0502020204030204" pitchFamily="34" charset="0"/>
              </a:rPr>
              <a:t>Sistemas de Información Administrativa</a:t>
            </a:r>
          </a:p>
        </p:txBody>
      </p:sp>
      <p:pic>
        <p:nvPicPr>
          <p:cNvPr id="176" name="Imagen 175" descr="Imagen que contiene competencia de atletismo, tabla&#10;&#10;Descripción generada automáticamente">
            <a:extLst>
              <a:ext uri="{FF2B5EF4-FFF2-40B4-BE49-F238E27FC236}">
                <a16:creationId xmlns:a16="http://schemas.microsoft.com/office/drawing/2014/main" id="{B3370E5B-F891-4F53-84B1-6FF058E018B3}"/>
              </a:ext>
            </a:extLst>
          </p:cNvPr>
          <p:cNvPicPr>
            <a:picLocks noChangeAspect="1"/>
          </p:cNvPicPr>
          <p:nvPr/>
        </p:nvPicPr>
        <p:blipFill rotWithShape="1">
          <a:blip r:embed="rId7"/>
          <a:srcRect r="33482" b="44847"/>
          <a:stretch/>
        </p:blipFill>
        <p:spPr>
          <a:xfrm>
            <a:off x="3782052" y="1127028"/>
            <a:ext cx="772084" cy="665616"/>
          </a:xfrm>
          <a:prstGeom prst="rect">
            <a:avLst/>
          </a:prstGeom>
        </p:spPr>
      </p:pic>
      <p:pic>
        <p:nvPicPr>
          <p:cNvPr id="177" name="Imagen 176" descr="Imagen que contiene firmar, gente, sostener, hombre&#10;&#10;Descripción generada automáticamente">
            <a:extLst>
              <a:ext uri="{FF2B5EF4-FFF2-40B4-BE49-F238E27FC236}">
                <a16:creationId xmlns:a16="http://schemas.microsoft.com/office/drawing/2014/main" id="{AC3B69C8-D5C3-4965-ABCB-6AF1010F3CCA}"/>
              </a:ext>
            </a:extLst>
          </p:cNvPr>
          <p:cNvPicPr>
            <a:picLocks noChangeAspect="1"/>
          </p:cNvPicPr>
          <p:nvPr/>
        </p:nvPicPr>
        <p:blipFill rotWithShape="1">
          <a:blip r:embed="rId8"/>
          <a:srcRect l="22523" t="11975"/>
          <a:stretch/>
        </p:blipFill>
        <p:spPr>
          <a:xfrm>
            <a:off x="1010311" y="1177738"/>
            <a:ext cx="2213062" cy="564196"/>
          </a:xfrm>
          <a:prstGeom prst="rect">
            <a:avLst/>
          </a:prstGeom>
        </p:spPr>
      </p:pic>
      <p:pic>
        <p:nvPicPr>
          <p:cNvPr id="178" name="Imagen 177" descr="Imagen que contiene dibujo&#10;&#10;Descripción generada automáticamente">
            <a:extLst>
              <a:ext uri="{FF2B5EF4-FFF2-40B4-BE49-F238E27FC236}">
                <a16:creationId xmlns:a16="http://schemas.microsoft.com/office/drawing/2014/main" id="{B9AE640B-315B-4D83-BB25-3DA56E788F1D}"/>
              </a:ext>
            </a:extLst>
          </p:cNvPr>
          <p:cNvPicPr>
            <a:picLocks noChangeAspect="1"/>
          </p:cNvPicPr>
          <p:nvPr/>
        </p:nvPicPr>
        <p:blipFill rotWithShape="1">
          <a:blip r:embed="rId9"/>
          <a:srcRect l="31687" t="11291" r="29646" b="35015"/>
          <a:stretch/>
        </p:blipFill>
        <p:spPr>
          <a:xfrm>
            <a:off x="5112815" y="1172361"/>
            <a:ext cx="640265" cy="574951"/>
          </a:xfrm>
          <a:prstGeom prst="rect">
            <a:avLst/>
          </a:prstGeom>
        </p:spPr>
      </p:pic>
      <p:pic>
        <p:nvPicPr>
          <p:cNvPr id="179" name="Imagen 178" descr="Imagen que contiene dibujo, firmar, camioneta, estacionado&#10;&#10;Descripción generada automáticamente">
            <a:extLst>
              <a:ext uri="{FF2B5EF4-FFF2-40B4-BE49-F238E27FC236}">
                <a16:creationId xmlns:a16="http://schemas.microsoft.com/office/drawing/2014/main" id="{092CE9B5-A618-4CC9-A9DE-9968A4D2A7F8}"/>
              </a:ext>
            </a:extLst>
          </p:cNvPr>
          <p:cNvPicPr>
            <a:picLocks noChangeAspect="1"/>
          </p:cNvPicPr>
          <p:nvPr/>
        </p:nvPicPr>
        <p:blipFill>
          <a:blip r:embed="rId10"/>
          <a:stretch>
            <a:fillRect/>
          </a:stretch>
        </p:blipFill>
        <p:spPr>
          <a:xfrm>
            <a:off x="6311759" y="1168760"/>
            <a:ext cx="582153" cy="582153"/>
          </a:xfrm>
          <a:prstGeom prst="rect">
            <a:avLst/>
          </a:prstGeom>
        </p:spPr>
      </p:pic>
      <p:pic>
        <p:nvPicPr>
          <p:cNvPr id="180" name="Imagen 179">
            <a:extLst>
              <a:ext uri="{FF2B5EF4-FFF2-40B4-BE49-F238E27FC236}">
                <a16:creationId xmlns:a16="http://schemas.microsoft.com/office/drawing/2014/main" id="{EDA7332D-6851-4113-9F60-A45B4CCF6FA7}"/>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7452591" y="1186317"/>
            <a:ext cx="587614" cy="547039"/>
          </a:xfrm>
          <a:prstGeom prst="rect">
            <a:avLst/>
          </a:prstGeom>
          <a:ln>
            <a:solidFill>
              <a:srgbClr val="27838D"/>
            </a:solidFill>
          </a:ln>
        </p:spPr>
      </p:pic>
      <p:pic>
        <p:nvPicPr>
          <p:cNvPr id="181" name="Imagen 180" descr="Imagen que contiene objeto&#10;&#10;Descripción generada automáticamente">
            <a:extLst>
              <a:ext uri="{FF2B5EF4-FFF2-40B4-BE49-F238E27FC236}">
                <a16:creationId xmlns:a16="http://schemas.microsoft.com/office/drawing/2014/main" id="{922C4E2C-17AF-4C0F-99B3-8D3FC99C9188}"/>
              </a:ext>
            </a:extLst>
          </p:cNvPr>
          <p:cNvPicPr>
            <a:picLocks noChangeAspect="1"/>
          </p:cNvPicPr>
          <p:nvPr/>
        </p:nvPicPr>
        <p:blipFill>
          <a:blip r:embed="rId12"/>
          <a:stretch>
            <a:fillRect/>
          </a:stretch>
        </p:blipFill>
        <p:spPr>
          <a:xfrm>
            <a:off x="8506129" y="1179873"/>
            <a:ext cx="1372332" cy="468377"/>
          </a:xfrm>
          <a:prstGeom prst="rect">
            <a:avLst/>
          </a:prstGeom>
        </p:spPr>
      </p:pic>
      <p:pic>
        <p:nvPicPr>
          <p:cNvPr id="182" name="Imagen 181">
            <a:extLst>
              <a:ext uri="{FF2B5EF4-FFF2-40B4-BE49-F238E27FC236}">
                <a16:creationId xmlns:a16="http://schemas.microsoft.com/office/drawing/2014/main" id="{A818C895-FA40-4B3F-9E97-B6FF43DE9B1C}"/>
              </a:ext>
            </a:extLst>
          </p:cNvPr>
          <p:cNvPicPr>
            <a:picLocks noChangeAspect="1"/>
          </p:cNvPicPr>
          <p:nvPr/>
        </p:nvPicPr>
        <p:blipFill rotWithShape="1">
          <a:blip r:embed="rId13">
            <a:clrChange>
              <a:clrFrom>
                <a:srgbClr val="FFFFFF"/>
              </a:clrFrom>
              <a:clrTo>
                <a:srgbClr val="FFFFFF">
                  <a:alpha val="0"/>
                </a:srgbClr>
              </a:clrTo>
            </a:clrChange>
          </a:blip>
          <a:srcRect l="9289" t="9267" r="10556" b="18957"/>
          <a:stretch/>
        </p:blipFill>
        <p:spPr>
          <a:xfrm>
            <a:off x="10844747" y="5307258"/>
            <a:ext cx="422774" cy="408377"/>
          </a:xfrm>
          <a:prstGeom prst="rect">
            <a:avLst/>
          </a:prstGeom>
        </p:spPr>
      </p:pic>
      <p:sp>
        <p:nvSpPr>
          <p:cNvPr id="183" name="Flecha: a la izquierda y derecha 123">
            <a:extLst>
              <a:ext uri="{FF2B5EF4-FFF2-40B4-BE49-F238E27FC236}">
                <a16:creationId xmlns:a16="http://schemas.microsoft.com/office/drawing/2014/main" id="{6ECC0A52-5599-4E55-AC27-01A2FD130F1E}"/>
              </a:ext>
            </a:extLst>
          </p:cNvPr>
          <p:cNvSpPr/>
          <p:nvPr/>
        </p:nvSpPr>
        <p:spPr>
          <a:xfrm>
            <a:off x="4882256" y="3208269"/>
            <a:ext cx="648629" cy="255010"/>
          </a:xfrm>
          <a:prstGeom prst="leftRightArrow">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184" name="Flecha: a la izquierda y derecha 129">
            <a:extLst>
              <a:ext uri="{FF2B5EF4-FFF2-40B4-BE49-F238E27FC236}">
                <a16:creationId xmlns:a16="http://schemas.microsoft.com/office/drawing/2014/main" id="{9E59F082-5667-4127-8C46-65C6EE918914}"/>
              </a:ext>
            </a:extLst>
          </p:cNvPr>
          <p:cNvSpPr/>
          <p:nvPr/>
        </p:nvSpPr>
        <p:spPr>
          <a:xfrm rot="5400000">
            <a:off x="4287231" y="4438156"/>
            <a:ext cx="212972" cy="255011"/>
          </a:xfrm>
          <a:prstGeom prst="leftRightArrow">
            <a:avLst>
              <a:gd name="adj1" fmla="val 50000"/>
              <a:gd name="adj2" fmla="val 29457"/>
            </a:avLst>
          </a:prstGeom>
          <a:solidFill>
            <a:srgbClr val="0070C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185" name="Flecha: a la izquierda y derecha 130">
            <a:extLst>
              <a:ext uri="{FF2B5EF4-FFF2-40B4-BE49-F238E27FC236}">
                <a16:creationId xmlns:a16="http://schemas.microsoft.com/office/drawing/2014/main" id="{D8EC9498-76AE-467E-98F3-652FAF4A67B8}"/>
              </a:ext>
            </a:extLst>
          </p:cNvPr>
          <p:cNvSpPr>
            <a:spLocks noChangeAspect="1"/>
          </p:cNvSpPr>
          <p:nvPr/>
        </p:nvSpPr>
        <p:spPr>
          <a:xfrm rot="5400000">
            <a:off x="5124708" y="5030129"/>
            <a:ext cx="239403" cy="180000"/>
          </a:xfrm>
          <a:prstGeom prst="leftRightArrow">
            <a:avLst>
              <a:gd name="adj1" fmla="val 50000"/>
              <a:gd name="adj2" fmla="val 29457"/>
            </a:avLst>
          </a:prstGeom>
          <a:solidFill>
            <a:srgbClr val="0070C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186" name="Flecha: a la izquierda y derecha 131">
            <a:extLst>
              <a:ext uri="{FF2B5EF4-FFF2-40B4-BE49-F238E27FC236}">
                <a16:creationId xmlns:a16="http://schemas.microsoft.com/office/drawing/2014/main" id="{451F37E1-740D-4018-8885-0B71F2D89A84}"/>
              </a:ext>
            </a:extLst>
          </p:cNvPr>
          <p:cNvSpPr>
            <a:spLocks noChangeAspect="1"/>
          </p:cNvSpPr>
          <p:nvPr/>
        </p:nvSpPr>
        <p:spPr>
          <a:xfrm rot="5400000">
            <a:off x="6656606" y="5030129"/>
            <a:ext cx="239403" cy="180000"/>
          </a:xfrm>
          <a:prstGeom prst="leftRightArrow">
            <a:avLst>
              <a:gd name="adj1" fmla="val 50000"/>
              <a:gd name="adj2" fmla="val 29457"/>
            </a:avLst>
          </a:prstGeom>
          <a:solidFill>
            <a:srgbClr val="0070C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187" name="Flecha: a la izquierda y derecha 133">
            <a:extLst>
              <a:ext uri="{FF2B5EF4-FFF2-40B4-BE49-F238E27FC236}">
                <a16:creationId xmlns:a16="http://schemas.microsoft.com/office/drawing/2014/main" id="{943F9027-93CF-4D36-8175-388A84E20383}"/>
              </a:ext>
            </a:extLst>
          </p:cNvPr>
          <p:cNvSpPr>
            <a:spLocks noChangeAspect="1"/>
          </p:cNvSpPr>
          <p:nvPr/>
        </p:nvSpPr>
        <p:spPr>
          <a:xfrm rot="5400000">
            <a:off x="8618225" y="5030129"/>
            <a:ext cx="239403" cy="180000"/>
          </a:xfrm>
          <a:prstGeom prst="leftRightArrow">
            <a:avLst>
              <a:gd name="adj1" fmla="val 50000"/>
              <a:gd name="adj2" fmla="val 29457"/>
            </a:avLst>
          </a:prstGeom>
          <a:solidFill>
            <a:srgbClr val="0070C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188" name="Flecha: a la izquierda y derecha 136">
            <a:extLst>
              <a:ext uri="{FF2B5EF4-FFF2-40B4-BE49-F238E27FC236}">
                <a16:creationId xmlns:a16="http://schemas.microsoft.com/office/drawing/2014/main" id="{DD21E9DB-305B-4122-964D-377704525169}"/>
              </a:ext>
            </a:extLst>
          </p:cNvPr>
          <p:cNvSpPr>
            <a:spLocks noChangeAspect="1"/>
          </p:cNvSpPr>
          <p:nvPr/>
        </p:nvSpPr>
        <p:spPr>
          <a:xfrm rot="5400000">
            <a:off x="10412866" y="5030129"/>
            <a:ext cx="239403" cy="180000"/>
          </a:xfrm>
          <a:prstGeom prst="leftRightArrow">
            <a:avLst>
              <a:gd name="adj1" fmla="val 50000"/>
              <a:gd name="adj2" fmla="val 29457"/>
            </a:avLst>
          </a:prstGeom>
          <a:solidFill>
            <a:srgbClr val="0070C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pic>
        <p:nvPicPr>
          <p:cNvPr id="189" name="Imagen 188">
            <a:extLst>
              <a:ext uri="{FF2B5EF4-FFF2-40B4-BE49-F238E27FC236}">
                <a16:creationId xmlns:a16="http://schemas.microsoft.com/office/drawing/2014/main" id="{3D1927E6-3AB4-4FFD-8F37-C35E2D69FEB8}"/>
              </a:ext>
            </a:extLst>
          </p:cNvPr>
          <p:cNvPicPr>
            <a:picLocks noChangeAspect="1"/>
          </p:cNvPicPr>
          <p:nvPr/>
        </p:nvPicPr>
        <p:blipFill rotWithShape="1">
          <a:blip r:embed="rId14"/>
          <a:srcRect t="51368"/>
          <a:stretch/>
        </p:blipFill>
        <p:spPr>
          <a:xfrm>
            <a:off x="7886631" y="5293892"/>
            <a:ext cx="1678848" cy="410411"/>
          </a:xfrm>
          <a:prstGeom prst="rect">
            <a:avLst/>
          </a:prstGeom>
        </p:spPr>
      </p:pic>
      <p:pic>
        <p:nvPicPr>
          <p:cNvPr id="190" name="Imagen 189">
            <a:extLst>
              <a:ext uri="{FF2B5EF4-FFF2-40B4-BE49-F238E27FC236}">
                <a16:creationId xmlns:a16="http://schemas.microsoft.com/office/drawing/2014/main" id="{230A2FD8-EE0F-40B0-BA95-2EC5F9CD6946}"/>
              </a:ext>
            </a:extLst>
          </p:cNvPr>
          <p:cNvPicPr>
            <a:picLocks noChangeAspect="1"/>
          </p:cNvPicPr>
          <p:nvPr/>
        </p:nvPicPr>
        <p:blipFill>
          <a:blip r:embed="rId15"/>
          <a:stretch>
            <a:fillRect/>
          </a:stretch>
        </p:blipFill>
        <p:spPr>
          <a:xfrm>
            <a:off x="9942867" y="3351563"/>
            <a:ext cx="377422" cy="360771"/>
          </a:xfrm>
          <a:prstGeom prst="rect">
            <a:avLst/>
          </a:prstGeom>
        </p:spPr>
      </p:pic>
      <p:pic>
        <p:nvPicPr>
          <p:cNvPr id="191" name="Imagen 190">
            <a:extLst>
              <a:ext uri="{FF2B5EF4-FFF2-40B4-BE49-F238E27FC236}">
                <a16:creationId xmlns:a16="http://schemas.microsoft.com/office/drawing/2014/main" id="{65A350A2-5B10-49D3-8D0B-20E0898FB62D}"/>
              </a:ext>
            </a:extLst>
          </p:cNvPr>
          <p:cNvPicPr>
            <a:picLocks noChangeAspect="1"/>
          </p:cNvPicPr>
          <p:nvPr/>
        </p:nvPicPr>
        <p:blipFill>
          <a:blip r:embed="rId16"/>
          <a:stretch>
            <a:fillRect/>
          </a:stretch>
        </p:blipFill>
        <p:spPr>
          <a:xfrm>
            <a:off x="9878461" y="2424415"/>
            <a:ext cx="473216" cy="352161"/>
          </a:xfrm>
          <a:prstGeom prst="rect">
            <a:avLst/>
          </a:prstGeom>
        </p:spPr>
      </p:pic>
      <p:pic>
        <p:nvPicPr>
          <p:cNvPr id="192" name="Imagen 191">
            <a:extLst>
              <a:ext uri="{FF2B5EF4-FFF2-40B4-BE49-F238E27FC236}">
                <a16:creationId xmlns:a16="http://schemas.microsoft.com/office/drawing/2014/main" id="{E28DB143-DC56-46C5-AA56-9A92031CAD19}"/>
              </a:ext>
            </a:extLst>
          </p:cNvPr>
          <p:cNvPicPr>
            <a:picLocks noChangeAspect="1"/>
          </p:cNvPicPr>
          <p:nvPr/>
        </p:nvPicPr>
        <p:blipFill>
          <a:blip r:embed="rId17"/>
          <a:stretch>
            <a:fillRect/>
          </a:stretch>
        </p:blipFill>
        <p:spPr>
          <a:xfrm>
            <a:off x="10992893" y="2460999"/>
            <a:ext cx="517196" cy="340173"/>
          </a:xfrm>
          <a:prstGeom prst="rect">
            <a:avLst/>
          </a:prstGeom>
        </p:spPr>
      </p:pic>
      <p:pic>
        <p:nvPicPr>
          <p:cNvPr id="193" name="Imagen 192">
            <a:extLst>
              <a:ext uri="{FF2B5EF4-FFF2-40B4-BE49-F238E27FC236}">
                <a16:creationId xmlns:a16="http://schemas.microsoft.com/office/drawing/2014/main" id="{CB3B6DED-0DB5-4849-B119-A81B24CA6127}"/>
              </a:ext>
            </a:extLst>
          </p:cNvPr>
          <p:cNvPicPr>
            <a:picLocks noChangeAspect="1"/>
          </p:cNvPicPr>
          <p:nvPr/>
        </p:nvPicPr>
        <p:blipFill rotWithShape="1">
          <a:blip r:embed="rId18">
            <a:clrChange>
              <a:clrFrom>
                <a:srgbClr val="FFFFFF"/>
              </a:clrFrom>
              <a:clrTo>
                <a:srgbClr val="FFFFFF">
                  <a:alpha val="0"/>
                </a:srgbClr>
              </a:clrTo>
            </a:clrChange>
          </a:blip>
          <a:srcRect l="27921" t="20899" r="33113" b="16485"/>
          <a:stretch/>
        </p:blipFill>
        <p:spPr>
          <a:xfrm>
            <a:off x="11022731" y="3384320"/>
            <a:ext cx="342320" cy="309082"/>
          </a:xfrm>
          <a:prstGeom prst="rect">
            <a:avLst/>
          </a:prstGeom>
        </p:spPr>
      </p:pic>
      <p:pic>
        <p:nvPicPr>
          <p:cNvPr id="194" name="Imagen 193"/>
          <p:cNvPicPr>
            <a:picLocks noChangeAspect="1"/>
          </p:cNvPicPr>
          <p:nvPr/>
        </p:nvPicPr>
        <p:blipFill>
          <a:blip r:embed="rId19"/>
          <a:stretch>
            <a:fillRect/>
          </a:stretch>
        </p:blipFill>
        <p:spPr>
          <a:xfrm>
            <a:off x="1186456" y="2314369"/>
            <a:ext cx="3452195" cy="1377644"/>
          </a:xfrm>
          <a:prstGeom prst="rect">
            <a:avLst/>
          </a:prstGeom>
        </p:spPr>
      </p:pic>
      <p:sp>
        <p:nvSpPr>
          <p:cNvPr id="195" name="CuadroTexto 194">
            <a:extLst>
              <a:ext uri="{FF2B5EF4-FFF2-40B4-BE49-F238E27FC236}">
                <a16:creationId xmlns:a16="http://schemas.microsoft.com/office/drawing/2014/main" id="{DD8794E8-CD6D-451B-B1A6-20804B9D781E}"/>
              </a:ext>
            </a:extLst>
          </p:cNvPr>
          <p:cNvSpPr txBox="1"/>
          <p:nvPr/>
        </p:nvSpPr>
        <p:spPr>
          <a:xfrm>
            <a:off x="982286" y="3714196"/>
            <a:ext cx="720000" cy="369332"/>
          </a:xfrm>
          <a:prstGeom prst="rect">
            <a:avLst/>
          </a:prstGeom>
          <a:noFill/>
        </p:spPr>
        <p:txBody>
          <a:bodyPr wrap="square" lIns="36000" rIns="36000" rtlCol="0">
            <a:spAutoFit/>
          </a:bodyPr>
          <a:lstStyle/>
          <a:p>
            <a:pPr algn="ctr" defTabSz="914400"/>
            <a:r>
              <a:rPr lang="es-ES" sz="900" dirty="0">
                <a:solidFill>
                  <a:prstClr val="black"/>
                </a:solidFill>
                <a:latin typeface="Calibri" panose="020F0502020204030204" pitchFamily="34" charset="0"/>
                <a:cs typeface="Calibri" panose="020F0502020204030204" pitchFamily="34" charset="0"/>
              </a:rPr>
              <a:t>Digitalización Certificada</a:t>
            </a:r>
          </a:p>
        </p:txBody>
      </p:sp>
      <p:sp>
        <p:nvSpPr>
          <p:cNvPr id="196" name="Rectángulo: esquinas redondeadas 174">
            <a:extLst>
              <a:ext uri="{FF2B5EF4-FFF2-40B4-BE49-F238E27FC236}">
                <a16:creationId xmlns:a16="http://schemas.microsoft.com/office/drawing/2014/main" id="{87504078-B7A8-4854-9C99-AD50F497B1DA}"/>
              </a:ext>
            </a:extLst>
          </p:cNvPr>
          <p:cNvSpPr/>
          <p:nvPr/>
        </p:nvSpPr>
        <p:spPr>
          <a:xfrm>
            <a:off x="982286" y="3692968"/>
            <a:ext cx="720000" cy="428922"/>
          </a:xfrm>
          <a:prstGeom prst="roundRect">
            <a:avLst>
              <a:gd name="adj" fmla="val 5807"/>
            </a:avLst>
          </a:prstGeom>
          <a:noFill/>
          <a:ln w="19050" cap="flat" cmpd="sng" algn="ctr">
            <a:solidFill>
              <a:srgbClr val="4472C4">
                <a:shade val="50000"/>
              </a:srgbClr>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197" name="CuadroTexto 196">
            <a:extLst>
              <a:ext uri="{FF2B5EF4-FFF2-40B4-BE49-F238E27FC236}">
                <a16:creationId xmlns:a16="http://schemas.microsoft.com/office/drawing/2014/main" id="{DD8794E8-CD6D-451B-B1A6-20804B9D781E}"/>
              </a:ext>
            </a:extLst>
          </p:cNvPr>
          <p:cNvSpPr txBox="1"/>
          <p:nvPr/>
        </p:nvSpPr>
        <p:spPr>
          <a:xfrm>
            <a:off x="1753340" y="3719906"/>
            <a:ext cx="720000" cy="369332"/>
          </a:xfrm>
          <a:prstGeom prst="rect">
            <a:avLst/>
          </a:prstGeom>
          <a:noFill/>
        </p:spPr>
        <p:txBody>
          <a:bodyPr wrap="square" lIns="36000" rIns="36000" rtlCol="0">
            <a:spAutoFit/>
          </a:bodyPr>
          <a:lstStyle/>
          <a:p>
            <a:pPr algn="ctr" defTabSz="914400"/>
            <a:r>
              <a:rPr lang="es-ES" sz="900" dirty="0">
                <a:solidFill>
                  <a:prstClr val="black"/>
                </a:solidFill>
                <a:latin typeface="Calibri" panose="020F0502020204030204" pitchFamily="34" charset="0"/>
                <a:cs typeface="Calibri" panose="020F0502020204030204" pitchFamily="34" charset="0"/>
              </a:rPr>
              <a:t>Catálogo de </a:t>
            </a:r>
            <a:r>
              <a:rPr lang="es-ES" sz="900" dirty="0" err="1">
                <a:solidFill>
                  <a:prstClr val="black"/>
                </a:solidFill>
                <a:latin typeface="Calibri" panose="020F0502020204030204" pitchFamily="34" charset="0"/>
                <a:cs typeface="Calibri" panose="020F0502020204030204" pitchFamily="34" charset="0"/>
              </a:rPr>
              <a:t>Procedimi</a:t>
            </a:r>
            <a:r>
              <a:rPr lang="es-ES" sz="900" dirty="0">
                <a:solidFill>
                  <a:prstClr val="black"/>
                </a:solidFill>
                <a:latin typeface="Calibri" panose="020F0502020204030204" pitchFamily="34" charset="0"/>
                <a:cs typeface="Calibri" panose="020F0502020204030204" pitchFamily="34" charset="0"/>
              </a:rPr>
              <a:t>..</a:t>
            </a:r>
          </a:p>
        </p:txBody>
      </p:sp>
      <p:sp>
        <p:nvSpPr>
          <p:cNvPr id="198" name="Rectángulo: esquinas redondeadas 174">
            <a:extLst>
              <a:ext uri="{FF2B5EF4-FFF2-40B4-BE49-F238E27FC236}">
                <a16:creationId xmlns:a16="http://schemas.microsoft.com/office/drawing/2014/main" id="{87504078-B7A8-4854-9C99-AD50F497B1DA}"/>
              </a:ext>
            </a:extLst>
          </p:cNvPr>
          <p:cNvSpPr/>
          <p:nvPr/>
        </p:nvSpPr>
        <p:spPr>
          <a:xfrm>
            <a:off x="1753340" y="3698678"/>
            <a:ext cx="720000" cy="428922"/>
          </a:xfrm>
          <a:prstGeom prst="roundRect">
            <a:avLst>
              <a:gd name="adj" fmla="val 5807"/>
            </a:avLst>
          </a:prstGeom>
          <a:noFill/>
          <a:ln w="19050" cap="flat" cmpd="sng" algn="ctr">
            <a:solidFill>
              <a:srgbClr val="4472C4">
                <a:shade val="50000"/>
              </a:srgbClr>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199" name="CuadroTexto 198">
            <a:extLst>
              <a:ext uri="{FF2B5EF4-FFF2-40B4-BE49-F238E27FC236}">
                <a16:creationId xmlns:a16="http://schemas.microsoft.com/office/drawing/2014/main" id="{DD8794E8-CD6D-451B-B1A6-20804B9D781E}"/>
              </a:ext>
            </a:extLst>
          </p:cNvPr>
          <p:cNvSpPr txBox="1"/>
          <p:nvPr/>
        </p:nvSpPr>
        <p:spPr>
          <a:xfrm>
            <a:off x="2524394" y="3721079"/>
            <a:ext cx="720000" cy="369332"/>
          </a:xfrm>
          <a:prstGeom prst="rect">
            <a:avLst/>
          </a:prstGeom>
          <a:noFill/>
        </p:spPr>
        <p:txBody>
          <a:bodyPr wrap="square" lIns="36000" rIns="36000" rtlCol="0">
            <a:spAutoFit/>
          </a:bodyPr>
          <a:lstStyle/>
          <a:p>
            <a:pPr algn="ctr" defTabSz="914400"/>
            <a:r>
              <a:rPr lang="es-ES" sz="900" dirty="0">
                <a:solidFill>
                  <a:prstClr val="black"/>
                </a:solidFill>
                <a:latin typeface="Calibri" panose="020F0502020204030204" pitchFamily="34" charset="0"/>
                <a:cs typeface="Calibri" panose="020F0502020204030204" pitchFamily="34" charset="0"/>
              </a:rPr>
              <a:t>Firma Electrónica</a:t>
            </a:r>
          </a:p>
        </p:txBody>
      </p:sp>
      <p:sp>
        <p:nvSpPr>
          <p:cNvPr id="200" name="Rectángulo: esquinas redondeadas 174">
            <a:extLst>
              <a:ext uri="{FF2B5EF4-FFF2-40B4-BE49-F238E27FC236}">
                <a16:creationId xmlns:a16="http://schemas.microsoft.com/office/drawing/2014/main" id="{87504078-B7A8-4854-9C99-AD50F497B1DA}"/>
              </a:ext>
            </a:extLst>
          </p:cNvPr>
          <p:cNvSpPr/>
          <p:nvPr/>
        </p:nvSpPr>
        <p:spPr>
          <a:xfrm>
            <a:off x="2524394" y="3699790"/>
            <a:ext cx="720000" cy="428922"/>
          </a:xfrm>
          <a:prstGeom prst="roundRect">
            <a:avLst>
              <a:gd name="adj" fmla="val 5807"/>
            </a:avLst>
          </a:prstGeom>
          <a:noFill/>
          <a:ln w="19050" cap="flat" cmpd="sng" algn="ctr">
            <a:solidFill>
              <a:srgbClr val="4472C4">
                <a:shade val="50000"/>
              </a:srgbClr>
            </a:solidFill>
            <a:prstDash val="sysDash"/>
            <a:miter lim="800000"/>
          </a:ln>
          <a:effectLst/>
        </p:spPr>
        <p:txBody>
          <a:bodyPr rtlCol="0" anchor="ctr"/>
          <a:lstStyle/>
          <a:p>
            <a:pPr algn="ctr" defTabSz="914400"/>
            <a:endParaRPr lang="es-ES" kern="0" dirty="0">
              <a:solidFill>
                <a:prstClr val="white"/>
              </a:solidFill>
              <a:latin typeface="Calibri" panose="020F0502020204030204" pitchFamily="34" charset="0"/>
              <a:cs typeface="Calibri" panose="020F0502020204030204" pitchFamily="34" charset="0"/>
            </a:endParaRPr>
          </a:p>
        </p:txBody>
      </p:sp>
      <p:sp>
        <p:nvSpPr>
          <p:cNvPr id="201" name="Rectángulo: esquinas redondeadas 93">
            <a:extLst>
              <a:ext uri="{FF2B5EF4-FFF2-40B4-BE49-F238E27FC236}">
                <a16:creationId xmlns:a16="http://schemas.microsoft.com/office/drawing/2014/main" id="{397E63D7-B72E-4AD2-958A-D4F25A39B9B8}"/>
              </a:ext>
            </a:extLst>
          </p:cNvPr>
          <p:cNvSpPr/>
          <p:nvPr/>
        </p:nvSpPr>
        <p:spPr>
          <a:xfrm>
            <a:off x="8506129" y="3589416"/>
            <a:ext cx="1121357" cy="468000"/>
          </a:xfrm>
          <a:prstGeom prst="roundRect">
            <a:avLst>
              <a:gd name="adj" fmla="val 5807"/>
            </a:avLst>
          </a:prstGeom>
          <a:noFill/>
          <a:ln w="19050" cap="flat" cmpd="sng" algn="ctr">
            <a:solidFill>
              <a:srgbClr val="4472C4">
                <a:shade val="50000"/>
              </a:srgbClr>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202" name="CuadroTexto 201">
            <a:extLst>
              <a:ext uri="{FF2B5EF4-FFF2-40B4-BE49-F238E27FC236}">
                <a16:creationId xmlns:a16="http://schemas.microsoft.com/office/drawing/2014/main" id="{DD8794E8-CD6D-451B-B1A6-20804B9D781E}"/>
              </a:ext>
            </a:extLst>
          </p:cNvPr>
          <p:cNvSpPr txBox="1"/>
          <p:nvPr/>
        </p:nvSpPr>
        <p:spPr>
          <a:xfrm>
            <a:off x="3295448" y="3737274"/>
            <a:ext cx="720000" cy="369332"/>
          </a:xfrm>
          <a:prstGeom prst="rect">
            <a:avLst/>
          </a:prstGeom>
          <a:noFill/>
        </p:spPr>
        <p:txBody>
          <a:bodyPr wrap="square" lIns="36000" rIns="36000" rtlCol="0">
            <a:spAutoFit/>
          </a:bodyPr>
          <a:lstStyle/>
          <a:p>
            <a:pPr algn="ctr" defTabSz="914400"/>
            <a:r>
              <a:rPr lang="es-ES" sz="900" dirty="0">
                <a:solidFill>
                  <a:prstClr val="black"/>
                </a:solidFill>
                <a:latin typeface="Calibri" panose="020F0502020204030204" pitchFamily="34" charset="0"/>
                <a:cs typeface="Calibri" panose="020F0502020204030204" pitchFamily="34" charset="0"/>
              </a:rPr>
              <a:t>Registro Electrónico</a:t>
            </a:r>
          </a:p>
        </p:txBody>
      </p:sp>
      <p:sp>
        <p:nvSpPr>
          <p:cNvPr id="203" name="Rectángulo: esquinas redondeadas 174">
            <a:extLst>
              <a:ext uri="{FF2B5EF4-FFF2-40B4-BE49-F238E27FC236}">
                <a16:creationId xmlns:a16="http://schemas.microsoft.com/office/drawing/2014/main" id="{87504078-B7A8-4854-9C99-AD50F497B1DA}"/>
              </a:ext>
            </a:extLst>
          </p:cNvPr>
          <p:cNvSpPr/>
          <p:nvPr/>
        </p:nvSpPr>
        <p:spPr>
          <a:xfrm>
            <a:off x="3295448" y="3699790"/>
            <a:ext cx="720000" cy="445117"/>
          </a:xfrm>
          <a:prstGeom prst="roundRect">
            <a:avLst>
              <a:gd name="adj" fmla="val 5807"/>
            </a:avLst>
          </a:prstGeom>
          <a:noFill/>
          <a:ln w="19050" cap="flat" cmpd="sng" algn="ctr">
            <a:solidFill>
              <a:srgbClr val="4472C4">
                <a:shade val="50000"/>
              </a:srgbClr>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204" name="Rectángulo: esquinas redondeadas 174">
            <a:extLst>
              <a:ext uri="{FF2B5EF4-FFF2-40B4-BE49-F238E27FC236}">
                <a16:creationId xmlns:a16="http://schemas.microsoft.com/office/drawing/2014/main" id="{87504078-B7A8-4854-9C99-AD50F497B1DA}"/>
              </a:ext>
            </a:extLst>
          </p:cNvPr>
          <p:cNvSpPr/>
          <p:nvPr/>
        </p:nvSpPr>
        <p:spPr>
          <a:xfrm>
            <a:off x="4066502" y="3699790"/>
            <a:ext cx="720000" cy="452062"/>
          </a:xfrm>
          <a:prstGeom prst="roundRect">
            <a:avLst>
              <a:gd name="adj" fmla="val 5807"/>
            </a:avLst>
          </a:prstGeom>
          <a:noFill/>
          <a:ln w="19050" cap="flat" cmpd="sng" algn="ctr">
            <a:solidFill>
              <a:srgbClr val="4472C4">
                <a:shade val="50000"/>
              </a:srgbClr>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205" name="CuadroTexto 204">
            <a:extLst>
              <a:ext uri="{FF2B5EF4-FFF2-40B4-BE49-F238E27FC236}">
                <a16:creationId xmlns:a16="http://schemas.microsoft.com/office/drawing/2014/main" id="{DD8794E8-CD6D-451B-B1A6-20804B9D781E}"/>
              </a:ext>
            </a:extLst>
          </p:cNvPr>
          <p:cNvSpPr txBox="1"/>
          <p:nvPr/>
        </p:nvSpPr>
        <p:spPr>
          <a:xfrm>
            <a:off x="4066502" y="3731890"/>
            <a:ext cx="720000" cy="369332"/>
          </a:xfrm>
          <a:prstGeom prst="rect">
            <a:avLst/>
          </a:prstGeom>
          <a:noFill/>
        </p:spPr>
        <p:txBody>
          <a:bodyPr wrap="square" lIns="36000" rIns="36000" rtlCol="0">
            <a:spAutoFit/>
          </a:bodyPr>
          <a:lstStyle/>
          <a:p>
            <a:pPr algn="ctr" defTabSz="914400"/>
            <a:r>
              <a:rPr lang="es-ES" sz="900" dirty="0">
                <a:solidFill>
                  <a:prstClr val="black"/>
                </a:solidFill>
                <a:latin typeface="Calibri" panose="020F0502020204030204" pitchFamily="34" charset="0"/>
                <a:cs typeface="Calibri" panose="020F0502020204030204" pitchFamily="34" charset="0"/>
              </a:rPr>
              <a:t>Pago Electrónico</a:t>
            </a:r>
          </a:p>
        </p:txBody>
      </p:sp>
      <p:sp>
        <p:nvSpPr>
          <p:cNvPr id="206" name="Flecha: a la izquierda y derecha 129">
            <a:extLst>
              <a:ext uri="{FF2B5EF4-FFF2-40B4-BE49-F238E27FC236}">
                <a16:creationId xmlns:a16="http://schemas.microsoft.com/office/drawing/2014/main" id="{9E59F082-5667-4127-8C46-65C6EE918914}"/>
              </a:ext>
            </a:extLst>
          </p:cNvPr>
          <p:cNvSpPr/>
          <p:nvPr/>
        </p:nvSpPr>
        <p:spPr>
          <a:xfrm rot="5400000">
            <a:off x="2702236" y="1967365"/>
            <a:ext cx="217255" cy="255011"/>
          </a:xfrm>
          <a:prstGeom prst="leftRightArrow">
            <a:avLst>
              <a:gd name="adj1" fmla="val 50000"/>
              <a:gd name="adj2" fmla="val 29457"/>
            </a:avLst>
          </a:prstGeom>
          <a:solidFill>
            <a:srgbClr val="0070C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207" name="Flecha: a la izquierda y derecha 129">
            <a:extLst>
              <a:ext uri="{FF2B5EF4-FFF2-40B4-BE49-F238E27FC236}">
                <a16:creationId xmlns:a16="http://schemas.microsoft.com/office/drawing/2014/main" id="{9E59F082-5667-4127-8C46-65C6EE918914}"/>
              </a:ext>
            </a:extLst>
          </p:cNvPr>
          <p:cNvSpPr/>
          <p:nvPr/>
        </p:nvSpPr>
        <p:spPr>
          <a:xfrm rot="5400000">
            <a:off x="9887554" y="1967365"/>
            <a:ext cx="217255" cy="255011"/>
          </a:xfrm>
          <a:prstGeom prst="leftRightArrow">
            <a:avLst>
              <a:gd name="adj1" fmla="val 50000"/>
              <a:gd name="adj2" fmla="val 29457"/>
            </a:avLst>
          </a:prstGeom>
          <a:solidFill>
            <a:srgbClr val="0070C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208" name="Flecha: a la izquierda y derecha 129">
            <a:extLst>
              <a:ext uri="{FF2B5EF4-FFF2-40B4-BE49-F238E27FC236}">
                <a16:creationId xmlns:a16="http://schemas.microsoft.com/office/drawing/2014/main" id="{9E59F082-5667-4127-8C46-65C6EE918914}"/>
              </a:ext>
            </a:extLst>
          </p:cNvPr>
          <p:cNvSpPr/>
          <p:nvPr/>
        </p:nvSpPr>
        <p:spPr>
          <a:xfrm rot="5400000">
            <a:off x="6454973" y="1967365"/>
            <a:ext cx="217255" cy="255011"/>
          </a:xfrm>
          <a:prstGeom prst="leftRightArrow">
            <a:avLst>
              <a:gd name="adj1" fmla="val 50000"/>
              <a:gd name="adj2" fmla="val 29457"/>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209" name="Flecha: a la izquierda y derecha 129">
            <a:extLst>
              <a:ext uri="{FF2B5EF4-FFF2-40B4-BE49-F238E27FC236}">
                <a16:creationId xmlns:a16="http://schemas.microsoft.com/office/drawing/2014/main" id="{9E59F082-5667-4127-8C46-65C6EE918914}"/>
              </a:ext>
            </a:extLst>
          </p:cNvPr>
          <p:cNvSpPr/>
          <p:nvPr/>
        </p:nvSpPr>
        <p:spPr>
          <a:xfrm rot="5400000">
            <a:off x="6516039" y="4438156"/>
            <a:ext cx="212972" cy="255011"/>
          </a:xfrm>
          <a:prstGeom prst="leftRightArrow">
            <a:avLst>
              <a:gd name="adj1" fmla="val 50000"/>
              <a:gd name="adj2" fmla="val 29457"/>
            </a:avLst>
          </a:prstGeom>
          <a:solidFill>
            <a:srgbClr val="0070C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210" name="Flecha: a la izquierda y derecha 129">
            <a:extLst>
              <a:ext uri="{FF2B5EF4-FFF2-40B4-BE49-F238E27FC236}">
                <a16:creationId xmlns:a16="http://schemas.microsoft.com/office/drawing/2014/main" id="{9E59F082-5667-4127-8C46-65C6EE918914}"/>
              </a:ext>
            </a:extLst>
          </p:cNvPr>
          <p:cNvSpPr/>
          <p:nvPr/>
        </p:nvSpPr>
        <p:spPr>
          <a:xfrm rot="5400000">
            <a:off x="9947488" y="4438156"/>
            <a:ext cx="212972" cy="255011"/>
          </a:xfrm>
          <a:prstGeom prst="leftRightArrow">
            <a:avLst>
              <a:gd name="adj1" fmla="val 50000"/>
              <a:gd name="adj2" fmla="val 29457"/>
            </a:avLst>
          </a:prstGeom>
          <a:solidFill>
            <a:srgbClr val="0070C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211" name="Rectángulo: esquinas redondeadas 148">
            <a:extLst>
              <a:ext uri="{FF2B5EF4-FFF2-40B4-BE49-F238E27FC236}">
                <a16:creationId xmlns:a16="http://schemas.microsoft.com/office/drawing/2014/main" id="{D125F30D-C7A8-489B-B395-B548F6A07D1F}"/>
              </a:ext>
            </a:extLst>
          </p:cNvPr>
          <p:cNvSpPr/>
          <p:nvPr/>
        </p:nvSpPr>
        <p:spPr>
          <a:xfrm>
            <a:off x="3106908" y="5282456"/>
            <a:ext cx="1254034" cy="672997"/>
          </a:xfrm>
          <a:prstGeom prst="roundRect">
            <a:avLst>
              <a:gd name="adj" fmla="val 5807"/>
            </a:avLst>
          </a:prstGeom>
          <a:noFill/>
          <a:ln w="1905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s-ES" sz="1200" b="1" kern="0" dirty="0">
                <a:solidFill>
                  <a:prstClr val="black"/>
                </a:solidFill>
                <a:latin typeface="Calibri" panose="020F0502020204030204" pitchFamily="34" charset="0"/>
                <a:cs typeface="Calibri" panose="020F0502020204030204" pitchFamily="34" charset="0"/>
              </a:rPr>
              <a:t>Servicios Cloud</a:t>
            </a:r>
            <a:endParaRPr kumimoji="0" lang="es-ES" sz="1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12" name="CuadroTexto 211">
            <a:extLst>
              <a:ext uri="{FF2B5EF4-FFF2-40B4-BE49-F238E27FC236}">
                <a16:creationId xmlns:a16="http://schemas.microsoft.com/office/drawing/2014/main" id="{7AC68FE3-2DA2-45C8-8073-CA2FA364EA72}"/>
              </a:ext>
            </a:extLst>
          </p:cNvPr>
          <p:cNvSpPr txBox="1"/>
          <p:nvPr/>
        </p:nvSpPr>
        <p:spPr>
          <a:xfrm>
            <a:off x="8873373" y="3684917"/>
            <a:ext cx="698999" cy="276999"/>
          </a:xfrm>
          <a:prstGeom prst="rect">
            <a:avLst/>
          </a:prstGeom>
          <a:noFill/>
        </p:spPr>
        <p:txBody>
          <a:bodyPr wrap="square" rtlCol="0">
            <a:spAutoFit/>
          </a:bodyPr>
          <a:lstStyle/>
          <a:p>
            <a:pPr algn="ctr" defTabSz="914400"/>
            <a:r>
              <a:rPr lang="es-ES" sz="1200" b="1" dirty="0" err="1">
                <a:solidFill>
                  <a:prstClr val="black"/>
                </a:solidFill>
                <a:latin typeface="Calibri" panose="020F0502020204030204" pitchFamily="34" charset="0"/>
                <a:cs typeface="Calibri" panose="020F0502020204030204" pitchFamily="34" charset="0"/>
              </a:rPr>
              <a:t>APIs</a:t>
            </a:r>
            <a:endParaRPr lang="es-ES" sz="1200" b="1" dirty="0">
              <a:solidFill>
                <a:prstClr val="black"/>
              </a:solidFill>
              <a:latin typeface="Calibri" panose="020F0502020204030204" pitchFamily="34" charset="0"/>
              <a:cs typeface="Calibri" panose="020F0502020204030204" pitchFamily="34" charset="0"/>
            </a:endParaRPr>
          </a:p>
        </p:txBody>
      </p:sp>
      <p:pic>
        <p:nvPicPr>
          <p:cNvPr id="213" name="Imagen 212"/>
          <p:cNvPicPr>
            <a:picLocks noChangeAspect="1"/>
          </p:cNvPicPr>
          <p:nvPr/>
        </p:nvPicPr>
        <p:blipFill>
          <a:blip r:embed="rId20"/>
          <a:stretch>
            <a:fillRect/>
          </a:stretch>
        </p:blipFill>
        <p:spPr>
          <a:xfrm>
            <a:off x="10628554" y="1242866"/>
            <a:ext cx="394177" cy="434286"/>
          </a:xfrm>
          <a:prstGeom prst="rect">
            <a:avLst/>
          </a:prstGeom>
        </p:spPr>
      </p:pic>
      <p:pic>
        <p:nvPicPr>
          <p:cNvPr id="214" name="Imagen 213"/>
          <p:cNvPicPr>
            <a:picLocks noChangeAspect="1"/>
          </p:cNvPicPr>
          <p:nvPr/>
        </p:nvPicPr>
        <p:blipFill>
          <a:blip r:embed="rId21"/>
          <a:stretch>
            <a:fillRect/>
          </a:stretch>
        </p:blipFill>
        <p:spPr>
          <a:xfrm>
            <a:off x="8552678" y="3691710"/>
            <a:ext cx="424138" cy="263412"/>
          </a:xfrm>
          <a:prstGeom prst="rect">
            <a:avLst/>
          </a:prstGeom>
        </p:spPr>
      </p:pic>
      <p:sp>
        <p:nvSpPr>
          <p:cNvPr id="215" name="Flecha: a la izquierda y derecha 130">
            <a:extLst>
              <a:ext uri="{FF2B5EF4-FFF2-40B4-BE49-F238E27FC236}">
                <a16:creationId xmlns:a16="http://schemas.microsoft.com/office/drawing/2014/main" id="{B0F2AD4A-0157-45AA-8ADA-32E0417F9989}"/>
              </a:ext>
            </a:extLst>
          </p:cNvPr>
          <p:cNvSpPr>
            <a:spLocks noChangeAspect="1"/>
          </p:cNvSpPr>
          <p:nvPr/>
        </p:nvSpPr>
        <p:spPr>
          <a:xfrm rot="5400000">
            <a:off x="3614224" y="5030130"/>
            <a:ext cx="239403" cy="180000"/>
          </a:xfrm>
          <a:prstGeom prst="leftRightArrow">
            <a:avLst>
              <a:gd name="adj1" fmla="val 50000"/>
              <a:gd name="adj2" fmla="val 29457"/>
            </a:avLst>
          </a:prstGeom>
          <a:solidFill>
            <a:srgbClr val="0070C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pic>
        <p:nvPicPr>
          <p:cNvPr id="216" name="Imagen 215" descr="Imagen que contiene teléfono&#10;&#10;Descripción generada automáticamente">
            <a:extLst>
              <a:ext uri="{FF2B5EF4-FFF2-40B4-BE49-F238E27FC236}">
                <a16:creationId xmlns:a16="http://schemas.microsoft.com/office/drawing/2014/main" id="{7C4475E2-8330-4D31-8E8F-919FFFAAC708}"/>
              </a:ext>
            </a:extLst>
          </p:cNvPr>
          <p:cNvPicPr>
            <a:picLocks noChangeAspect="1"/>
          </p:cNvPicPr>
          <p:nvPr/>
        </p:nvPicPr>
        <p:blipFill>
          <a:blip r:embed="rId22"/>
          <a:stretch>
            <a:fillRect/>
          </a:stretch>
        </p:blipFill>
        <p:spPr>
          <a:xfrm>
            <a:off x="6185855" y="2770588"/>
            <a:ext cx="929313" cy="921523"/>
          </a:xfrm>
          <a:prstGeom prst="rect">
            <a:avLst/>
          </a:prstGeom>
        </p:spPr>
      </p:pic>
      <p:pic>
        <p:nvPicPr>
          <p:cNvPr id="217" name="Imagen 216">
            <a:extLst>
              <a:ext uri="{FF2B5EF4-FFF2-40B4-BE49-F238E27FC236}">
                <a16:creationId xmlns:a16="http://schemas.microsoft.com/office/drawing/2014/main" id="{1F7C79D4-BF1F-40C4-8F63-110A080B1DE2}"/>
              </a:ext>
            </a:extLst>
          </p:cNvPr>
          <p:cNvPicPr>
            <a:picLocks noChangeAspect="1"/>
          </p:cNvPicPr>
          <p:nvPr/>
        </p:nvPicPr>
        <p:blipFill>
          <a:blip r:embed="rId23"/>
          <a:stretch>
            <a:fillRect/>
          </a:stretch>
        </p:blipFill>
        <p:spPr>
          <a:xfrm>
            <a:off x="6109058" y="2655610"/>
            <a:ext cx="1142622" cy="1133044"/>
          </a:xfrm>
          <a:prstGeom prst="rect">
            <a:avLst/>
          </a:prstGeom>
        </p:spPr>
      </p:pic>
      <p:sp>
        <p:nvSpPr>
          <p:cNvPr id="218" name="Rectángulo: esquinas redondeadas 140">
            <a:extLst>
              <a:ext uri="{FF2B5EF4-FFF2-40B4-BE49-F238E27FC236}">
                <a16:creationId xmlns:a16="http://schemas.microsoft.com/office/drawing/2014/main" id="{367877FE-2FCA-4A76-B8E8-C5B29E117070}"/>
              </a:ext>
            </a:extLst>
          </p:cNvPr>
          <p:cNvSpPr/>
          <p:nvPr/>
        </p:nvSpPr>
        <p:spPr>
          <a:xfrm>
            <a:off x="6938189" y="2291662"/>
            <a:ext cx="792000" cy="820330"/>
          </a:xfrm>
          <a:prstGeom prst="roundRect">
            <a:avLst>
              <a:gd name="adj" fmla="val 5807"/>
            </a:avLst>
          </a:prstGeom>
          <a:solidFill>
            <a:sysClr val="window" lastClr="FFFFFF"/>
          </a:solidFill>
          <a:ln w="1905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endParaRPr>
          </a:p>
        </p:txBody>
      </p:sp>
      <p:sp>
        <p:nvSpPr>
          <p:cNvPr id="219" name="102 Rectángulo">
            <a:extLst>
              <a:ext uri="{FF2B5EF4-FFF2-40B4-BE49-F238E27FC236}">
                <a16:creationId xmlns:a16="http://schemas.microsoft.com/office/drawing/2014/main" id="{EB56D6DB-FF25-4BFE-8152-68B446AF993E}"/>
              </a:ext>
            </a:extLst>
          </p:cNvPr>
          <p:cNvSpPr/>
          <p:nvPr/>
        </p:nvSpPr>
        <p:spPr>
          <a:xfrm>
            <a:off x="6793367" y="2771219"/>
            <a:ext cx="1081645" cy="369332"/>
          </a:xfrm>
          <a:prstGeom prst="rect">
            <a:avLst/>
          </a:prstGeom>
        </p:spPr>
        <p:txBody>
          <a:bodyPr wrap="square">
            <a:spAutoFit/>
          </a:bodyPr>
          <a:lstStyle/>
          <a:p>
            <a:pPr algn="ctr" defTabSz="914400"/>
            <a:r>
              <a:rPr lang="es-ES" sz="900" b="1" dirty="0">
                <a:solidFill>
                  <a:prstClr val="black"/>
                </a:solidFill>
                <a:latin typeface="Calibri" panose="020F0502020204030204" pitchFamily="34" charset="0"/>
                <a:ea typeface="Open Sans" panose="020B0606030504020204" pitchFamily="34" charset="0"/>
                <a:cs typeface="Calibri" panose="020F0502020204030204" pitchFamily="34" charset="0"/>
              </a:rPr>
              <a:t>PLATAFORMA URBANA</a:t>
            </a:r>
          </a:p>
        </p:txBody>
      </p:sp>
      <p:sp>
        <p:nvSpPr>
          <p:cNvPr id="220" name="Rectángulo: esquinas redondeadas 140">
            <a:extLst>
              <a:ext uri="{FF2B5EF4-FFF2-40B4-BE49-F238E27FC236}">
                <a16:creationId xmlns:a16="http://schemas.microsoft.com/office/drawing/2014/main" id="{C73537B4-FF10-4075-BF6F-D2AB420FF8E7}"/>
              </a:ext>
            </a:extLst>
          </p:cNvPr>
          <p:cNvSpPr/>
          <p:nvPr/>
        </p:nvSpPr>
        <p:spPr>
          <a:xfrm>
            <a:off x="5587839" y="2291662"/>
            <a:ext cx="865995" cy="820330"/>
          </a:xfrm>
          <a:prstGeom prst="roundRect">
            <a:avLst>
              <a:gd name="adj" fmla="val 5807"/>
            </a:avLst>
          </a:prstGeom>
          <a:solidFill>
            <a:sysClr val="window" lastClr="FFFFFF"/>
          </a:solidFill>
          <a:ln w="1905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endParaRPr>
          </a:p>
        </p:txBody>
      </p:sp>
      <p:sp>
        <p:nvSpPr>
          <p:cNvPr id="221" name="102 Rectángulo">
            <a:extLst>
              <a:ext uri="{FF2B5EF4-FFF2-40B4-BE49-F238E27FC236}">
                <a16:creationId xmlns:a16="http://schemas.microsoft.com/office/drawing/2014/main" id="{51368025-FB96-4004-A4DA-05EE8878CC95}"/>
              </a:ext>
            </a:extLst>
          </p:cNvPr>
          <p:cNvSpPr/>
          <p:nvPr/>
        </p:nvSpPr>
        <p:spPr>
          <a:xfrm>
            <a:off x="5574393" y="2771219"/>
            <a:ext cx="895163" cy="369332"/>
          </a:xfrm>
          <a:prstGeom prst="rect">
            <a:avLst/>
          </a:prstGeom>
        </p:spPr>
        <p:txBody>
          <a:bodyPr wrap="square">
            <a:spAutoFit/>
          </a:bodyPr>
          <a:lstStyle/>
          <a:p>
            <a:pPr algn="ctr" defTabSz="914400"/>
            <a:r>
              <a:rPr lang="es-ES" sz="900" b="1" dirty="0">
                <a:solidFill>
                  <a:prstClr val="black"/>
                </a:solidFill>
                <a:latin typeface="Calibri" panose="020F0502020204030204" pitchFamily="34" charset="0"/>
                <a:ea typeface="Open Sans" panose="020B0606030504020204" pitchFamily="34" charset="0"/>
                <a:cs typeface="Calibri" panose="020F0502020204030204" pitchFamily="34" charset="0"/>
              </a:rPr>
              <a:t>ADMIN</a:t>
            </a:r>
            <a:r>
              <a:rPr lang="es-ES" sz="800" b="1" dirty="0">
                <a:solidFill>
                  <a:prstClr val="black"/>
                </a:solidFill>
                <a:latin typeface="Calibri" panose="020F0502020204030204" pitchFamily="34" charset="0"/>
                <a:ea typeface="Open Sans" panose="020B0606030504020204" pitchFamily="34" charset="0"/>
                <a:cs typeface="Calibri" panose="020F0502020204030204" pitchFamily="34" charset="0"/>
              </a:rPr>
              <a:t> </a:t>
            </a:r>
            <a:r>
              <a:rPr lang="es-ES" sz="900" b="1" dirty="0">
                <a:solidFill>
                  <a:prstClr val="black"/>
                </a:solidFill>
                <a:latin typeface="Calibri" panose="020F0502020204030204" pitchFamily="34" charset="0"/>
                <a:ea typeface="Open Sans" panose="020B0606030504020204" pitchFamily="34" charset="0"/>
                <a:cs typeface="Calibri" panose="020F0502020204030204" pitchFamily="34" charset="0"/>
              </a:rPr>
              <a:t>ELECTRÓNICA</a:t>
            </a:r>
          </a:p>
        </p:txBody>
      </p:sp>
      <p:pic>
        <p:nvPicPr>
          <p:cNvPr id="222" name="Imagen 221">
            <a:extLst>
              <a:ext uri="{FF2B5EF4-FFF2-40B4-BE49-F238E27FC236}">
                <a16:creationId xmlns:a16="http://schemas.microsoft.com/office/drawing/2014/main" id="{F057FA11-3137-4617-90F2-9F6AF44D76A4}"/>
              </a:ext>
            </a:extLst>
          </p:cNvPr>
          <p:cNvPicPr>
            <a:picLocks noChangeAspect="1"/>
          </p:cNvPicPr>
          <p:nvPr/>
        </p:nvPicPr>
        <p:blipFill rotWithShape="1">
          <a:blip r:embed="rId24">
            <a:clrChange>
              <a:clrFrom>
                <a:srgbClr val="FFFFFF"/>
              </a:clrFrom>
              <a:clrTo>
                <a:srgbClr val="FFFFFF">
                  <a:alpha val="0"/>
                </a:srgbClr>
              </a:clrTo>
            </a:clrChange>
          </a:blip>
          <a:srcRect l="9879" r="9378"/>
          <a:stretch/>
        </p:blipFill>
        <p:spPr>
          <a:xfrm>
            <a:off x="5832664" y="2357805"/>
            <a:ext cx="378620" cy="443980"/>
          </a:xfrm>
          <a:prstGeom prst="rect">
            <a:avLst/>
          </a:prstGeom>
        </p:spPr>
      </p:pic>
      <p:sp>
        <p:nvSpPr>
          <p:cNvPr id="223" name="Rectángulo: esquinas redondeadas 140">
            <a:extLst>
              <a:ext uri="{FF2B5EF4-FFF2-40B4-BE49-F238E27FC236}">
                <a16:creationId xmlns:a16="http://schemas.microsoft.com/office/drawing/2014/main" id="{22B1AF3C-1E5C-4299-9F8C-118BE98D86B6}"/>
              </a:ext>
            </a:extLst>
          </p:cNvPr>
          <p:cNvSpPr/>
          <p:nvPr/>
        </p:nvSpPr>
        <p:spPr>
          <a:xfrm>
            <a:off x="6938189" y="3311005"/>
            <a:ext cx="792000" cy="820330"/>
          </a:xfrm>
          <a:prstGeom prst="roundRect">
            <a:avLst>
              <a:gd name="adj" fmla="val 5807"/>
            </a:avLst>
          </a:prstGeom>
          <a:solidFill>
            <a:sysClr val="window" lastClr="FFFFFF"/>
          </a:solidFill>
          <a:ln w="1905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endParaRPr>
          </a:p>
        </p:txBody>
      </p:sp>
      <p:sp>
        <p:nvSpPr>
          <p:cNvPr id="224" name="102 Rectángulo">
            <a:extLst>
              <a:ext uri="{FF2B5EF4-FFF2-40B4-BE49-F238E27FC236}">
                <a16:creationId xmlns:a16="http://schemas.microsoft.com/office/drawing/2014/main" id="{C78857F9-AEAF-4CF9-A51C-4527F8AF5646}"/>
              </a:ext>
            </a:extLst>
          </p:cNvPr>
          <p:cNvSpPr/>
          <p:nvPr/>
        </p:nvSpPr>
        <p:spPr>
          <a:xfrm>
            <a:off x="6941577" y="3831234"/>
            <a:ext cx="785225" cy="307777"/>
          </a:xfrm>
          <a:prstGeom prst="rect">
            <a:avLst/>
          </a:prstGeom>
        </p:spPr>
        <p:txBody>
          <a:bodyPr wrap="square">
            <a:spAutoFit/>
          </a:bodyPr>
          <a:lstStyle/>
          <a:p>
            <a:pPr algn="ctr" defTabSz="914400"/>
            <a:r>
              <a:rPr lang="es-ES" sz="1400" b="1" dirty="0">
                <a:solidFill>
                  <a:prstClr val="black"/>
                </a:solidFill>
                <a:latin typeface="Calibri" panose="020F0502020204030204" pitchFamily="34" charset="0"/>
                <a:ea typeface="Open Sans" panose="020B0606030504020204" pitchFamily="34" charset="0"/>
                <a:cs typeface="Calibri" panose="020F0502020204030204" pitchFamily="34" charset="0"/>
              </a:rPr>
              <a:t>SIG</a:t>
            </a:r>
          </a:p>
        </p:txBody>
      </p:sp>
      <p:sp>
        <p:nvSpPr>
          <p:cNvPr id="225" name="Rectángulo: esquinas redondeadas 140">
            <a:extLst>
              <a:ext uri="{FF2B5EF4-FFF2-40B4-BE49-F238E27FC236}">
                <a16:creationId xmlns:a16="http://schemas.microsoft.com/office/drawing/2014/main" id="{FFAD0A11-0A8A-4340-8CC2-968932B2EF10}"/>
              </a:ext>
            </a:extLst>
          </p:cNvPr>
          <p:cNvSpPr/>
          <p:nvPr/>
        </p:nvSpPr>
        <p:spPr>
          <a:xfrm>
            <a:off x="5590299" y="3311005"/>
            <a:ext cx="859726" cy="820330"/>
          </a:xfrm>
          <a:prstGeom prst="roundRect">
            <a:avLst>
              <a:gd name="adj" fmla="val 5807"/>
            </a:avLst>
          </a:prstGeom>
          <a:solidFill>
            <a:sysClr val="window" lastClr="FFFFFF"/>
          </a:solidFill>
          <a:ln w="1905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endParaRPr>
          </a:p>
        </p:txBody>
      </p:sp>
      <p:sp>
        <p:nvSpPr>
          <p:cNvPr id="226" name="102 Rectángulo">
            <a:extLst>
              <a:ext uri="{FF2B5EF4-FFF2-40B4-BE49-F238E27FC236}">
                <a16:creationId xmlns:a16="http://schemas.microsoft.com/office/drawing/2014/main" id="{8B208DDA-5ED4-4E52-BF65-BCADC0851441}"/>
              </a:ext>
            </a:extLst>
          </p:cNvPr>
          <p:cNvSpPr/>
          <p:nvPr/>
        </p:nvSpPr>
        <p:spPr>
          <a:xfrm>
            <a:off x="5529482" y="3860575"/>
            <a:ext cx="971116" cy="276999"/>
          </a:xfrm>
          <a:prstGeom prst="rect">
            <a:avLst/>
          </a:prstGeom>
        </p:spPr>
        <p:txBody>
          <a:bodyPr wrap="square">
            <a:spAutoFit/>
          </a:bodyPr>
          <a:lstStyle/>
          <a:p>
            <a:pPr algn="ctr" defTabSz="914400"/>
            <a:r>
              <a:rPr lang="es-ES" sz="1200" b="1" dirty="0">
                <a:solidFill>
                  <a:prstClr val="black"/>
                </a:solidFill>
                <a:latin typeface="Calibri" panose="020F0502020204030204" pitchFamily="34" charset="0"/>
                <a:ea typeface="Open Sans" panose="020B0606030504020204" pitchFamily="34" charset="0"/>
                <a:cs typeface="Calibri" panose="020F0502020204030204" pitchFamily="34" charset="0"/>
              </a:rPr>
              <a:t>BD Ciudad </a:t>
            </a:r>
          </a:p>
        </p:txBody>
      </p:sp>
      <p:pic>
        <p:nvPicPr>
          <p:cNvPr id="227" name="Imagen 226">
            <a:extLst>
              <a:ext uri="{FF2B5EF4-FFF2-40B4-BE49-F238E27FC236}">
                <a16:creationId xmlns:a16="http://schemas.microsoft.com/office/drawing/2014/main" id="{EE65F330-2BC7-4B96-AA61-631FDD61E0FD}"/>
              </a:ext>
            </a:extLst>
          </p:cNvPr>
          <p:cNvPicPr>
            <a:picLocks noChangeAspect="1"/>
          </p:cNvPicPr>
          <p:nvPr/>
        </p:nvPicPr>
        <p:blipFill rotWithShape="1">
          <a:blip r:embed="rId24">
            <a:clrChange>
              <a:clrFrom>
                <a:srgbClr val="FFFFFF"/>
              </a:clrFrom>
              <a:clrTo>
                <a:srgbClr val="FFFFFF">
                  <a:alpha val="0"/>
                </a:srgbClr>
              </a:clrTo>
            </a:clrChange>
          </a:blip>
          <a:srcRect l="9879" r="9378"/>
          <a:stretch/>
        </p:blipFill>
        <p:spPr>
          <a:xfrm>
            <a:off x="7159041" y="3395179"/>
            <a:ext cx="378620" cy="443980"/>
          </a:xfrm>
          <a:prstGeom prst="rect">
            <a:avLst/>
          </a:prstGeom>
        </p:spPr>
      </p:pic>
      <p:sp>
        <p:nvSpPr>
          <p:cNvPr id="228" name="Rectángulo: esquinas redondeadas 108">
            <a:extLst>
              <a:ext uri="{FF2B5EF4-FFF2-40B4-BE49-F238E27FC236}">
                <a16:creationId xmlns:a16="http://schemas.microsoft.com/office/drawing/2014/main" id="{E24C0156-E141-48C2-85AE-7E19F177B90A}"/>
              </a:ext>
            </a:extLst>
          </p:cNvPr>
          <p:cNvSpPr/>
          <p:nvPr/>
        </p:nvSpPr>
        <p:spPr>
          <a:xfrm>
            <a:off x="5435344" y="2199470"/>
            <a:ext cx="2420212" cy="2240644"/>
          </a:xfrm>
          <a:prstGeom prst="roundRect">
            <a:avLst>
              <a:gd name="adj" fmla="val 3389"/>
            </a:avLst>
          </a:prstGeom>
          <a:noFill/>
          <a:ln w="28575" cap="flat" cmpd="sng" algn="ctr">
            <a:solidFill>
              <a:srgbClr val="4472C4">
                <a:shade val="50000"/>
              </a:srgbClr>
            </a:solidFill>
            <a:prstDash val="lg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endParaRPr>
          </a:p>
        </p:txBody>
      </p:sp>
      <p:sp>
        <p:nvSpPr>
          <p:cNvPr id="229" name="CuadroTexto 228">
            <a:extLst>
              <a:ext uri="{FF2B5EF4-FFF2-40B4-BE49-F238E27FC236}">
                <a16:creationId xmlns:a16="http://schemas.microsoft.com/office/drawing/2014/main" id="{7F926BD1-AE84-41D6-ADD0-45275CF98818}"/>
              </a:ext>
            </a:extLst>
          </p:cNvPr>
          <p:cNvSpPr txBox="1"/>
          <p:nvPr/>
        </p:nvSpPr>
        <p:spPr>
          <a:xfrm>
            <a:off x="5792298" y="4136620"/>
            <a:ext cx="1826233" cy="307777"/>
          </a:xfrm>
          <a:prstGeom prst="rect">
            <a:avLst/>
          </a:prstGeom>
          <a:noFill/>
        </p:spPr>
        <p:txBody>
          <a:bodyPr wrap="square" rtlCol="0">
            <a:spAutoFit/>
          </a:bodyPr>
          <a:lstStyle/>
          <a:p>
            <a:pPr algn="ctr" defTabSz="914400"/>
            <a:r>
              <a:rPr lang="es-ES" sz="1400" b="1" dirty="0">
                <a:solidFill>
                  <a:prstClr val="black"/>
                </a:solidFill>
                <a:latin typeface="Calibri" panose="020F0502020204030204" pitchFamily="34" charset="0"/>
                <a:ea typeface="Open Sans" panose="020B0606030504020204" pitchFamily="34" charset="0"/>
                <a:cs typeface="Calibri" panose="020F0502020204030204" pitchFamily="34" charset="0"/>
              </a:rPr>
              <a:t> Corazón TI Ciudad </a:t>
            </a:r>
          </a:p>
        </p:txBody>
      </p:sp>
      <p:pic>
        <p:nvPicPr>
          <p:cNvPr id="230" name="Imagen 229">
            <a:extLst>
              <a:ext uri="{FF2B5EF4-FFF2-40B4-BE49-F238E27FC236}">
                <a16:creationId xmlns:a16="http://schemas.microsoft.com/office/drawing/2014/main" id="{2A4DFAE6-DFFD-4C6A-A25A-8E2D50551FE5}"/>
              </a:ext>
            </a:extLst>
          </p:cNvPr>
          <p:cNvPicPr>
            <a:picLocks noChangeAspect="1"/>
          </p:cNvPicPr>
          <p:nvPr/>
        </p:nvPicPr>
        <p:blipFill rotWithShape="1">
          <a:blip r:embed="rId25">
            <a:clrChange>
              <a:clrFrom>
                <a:srgbClr val="F7F7F7"/>
              </a:clrFrom>
              <a:clrTo>
                <a:srgbClr val="F7F7F7">
                  <a:alpha val="0"/>
                </a:srgbClr>
              </a:clrTo>
            </a:clrChange>
          </a:blip>
          <a:srcRect l="18646" t="14082" r="19133" b="14590"/>
          <a:stretch/>
        </p:blipFill>
        <p:spPr>
          <a:xfrm>
            <a:off x="6398195" y="2955801"/>
            <a:ext cx="582278" cy="468254"/>
          </a:xfrm>
          <a:prstGeom prst="rect">
            <a:avLst/>
          </a:prstGeom>
        </p:spPr>
      </p:pic>
      <p:pic>
        <p:nvPicPr>
          <p:cNvPr id="231" name="Imagen 230">
            <a:extLst>
              <a:ext uri="{FF2B5EF4-FFF2-40B4-BE49-F238E27FC236}">
                <a16:creationId xmlns:a16="http://schemas.microsoft.com/office/drawing/2014/main" id="{9C9D7563-AF9A-4372-9F4D-ED270CF2A567}"/>
              </a:ext>
            </a:extLst>
          </p:cNvPr>
          <p:cNvPicPr>
            <a:picLocks noChangeAspect="1"/>
          </p:cNvPicPr>
          <p:nvPr/>
        </p:nvPicPr>
        <p:blipFill>
          <a:blip r:embed="rId26"/>
          <a:stretch>
            <a:fillRect/>
          </a:stretch>
        </p:blipFill>
        <p:spPr>
          <a:xfrm>
            <a:off x="7014601" y="2357364"/>
            <a:ext cx="639177" cy="466066"/>
          </a:xfrm>
          <a:prstGeom prst="rect">
            <a:avLst/>
          </a:prstGeom>
        </p:spPr>
      </p:pic>
      <p:pic>
        <p:nvPicPr>
          <p:cNvPr id="232" name="Imagen 231">
            <a:extLst>
              <a:ext uri="{FF2B5EF4-FFF2-40B4-BE49-F238E27FC236}">
                <a16:creationId xmlns:a16="http://schemas.microsoft.com/office/drawing/2014/main" id="{CA29E704-A2C9-4780-9169-2AD8EA9831A9}"/>
              </a:ext>
            </a:extLst>
          </p:cNvPr>
          <p:cNvPicPr>
            <a:picLocks noChangeAspect="1"/>
          </p:cNvPicPr>
          <p:nvPr/>
        </p:nvPicPr>
        <p:blipFill>
          <a:blip r:embed="rId27"/>
          <a:stretch>
            <a:fillRect/>
          </a:stretch>
        </p:blipFill>
        <p:spPr>
          <a:xfrm>
            <a:off x="5371432" y="3330760"/>
            <a:ext cx="1293466" cy="570532"/>
          </a:xfrm>
          <a:prstGeom prst="rect">
            <a:avLst/>
          </a:prstGeom>
        </p:spPr>
      </p:pic>
    </p:spTree>
    <p:extLst>
      <p:ext uri="{BB962C8B-B14F-4D97-AF65-F5344CB8AC3E}">
        <p14:creationId xmlns:p14="http://schemas.microsoft.com/office/powerpoint/2010/main" val="38815043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A88BF6D-01BD-B882-62F1-73C23E7120C9}"/>
              </a:ext>
            </a:extLst>
          </p:cNvPr>
          <p:cNvSpPr>
            <a:spLocks noGrp="1"/>
          </p:cNvSpPr>
          <p:nvPr>
            <p:ph type="title"/>
          </p:nvPr>
        </p:nvSpPr>
        <p:spPr>
          <a:xfrm>
            <a:off x="422920" y="-8136"/>
            <a:ext cx="10595199" cy="449197"/>
          </a:xfrm>
        </p:spPr>
        <p:txBody>
          <a:bodyPr/>
          <a:lstStyle/>
          <a:p>
            <a:r>
              <a:rPr lang="es-ES" dirty="0"/>
              <a:t>Elementos Habilitantes Smart</a:t>
            </a:r>
          </a:p>
        </p:txBody>
      </p:sp>
      <p:sp>
        <p:nvSpPr>
          <p:cNvPr id="6" name="Marcador de número de diapositiva 1">
            <a:extLst>
              <a:ext uri="{FF2B5EF4-FFF2-40B4-BE49-F238E27FC236}">
                <a16:creationId xmlns:a16="http://schemas.microsoft.com/office/drawing/2014/main" id="{10871202-6335-D660-1B6A-9F6F8C3C0A52}"/>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s-ES_tradnl"/>
            </a:defPPr>
            <a:lvl1pPr marL="0" algn="ctr" defTabSz="914400" rtl="0" eaLnBrk="1" latinLnBrk="0" hangingPunct="1">
              <a:defRPr sz="1200" kern="1200">
                <a:solidFill>
                  <a:schemeClr val="tx1">
                    <a:tint val="75000"/>
                  </a:schemeClr>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2865F50-400A-44EB-94AA-7E399BB737F0}" type="slidenum">
              <a:rPr lang="es-ES" smtClean="0"/>
              <a:pPr/>
              <a:t>13</a:t>
            </a:fld>
            <a:endParaRPr lang="es-ES" dirty="0"/>
          </a:p>
        </p:txBody>
      </p:sp>
      <p:pic>
        <p:nvPicPr>
          <p:cNvPr id="7" name="Imagen 6">
            <a:extLst>
              <a:ext uri="{FF2B5EF4-FFF2-40B4-BE49-F238E27FC236}">
                <a16:creationId xmlns:a16="http://schemas.microsoft.com/office/drawing/2014/main" id="{F0BC6863-B663-1EE7-7FE3-F8C897FAF8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69256" y="3250605"/>
            <a:ext cx="1798669" cy="2537119"/>
          </a:xfrm>
          <a:prstGeom prst="rect">
            <a:avLst/>
          </a:prstGeom>
        </p:spPr>
      </p:pic>
      <p:cxnSp>
        <p:nvCxnSpPr>
          <p:cNvPr id="8" name="Conector recto 7">
            <a:extLst>
              <a:ext uri="{FF2B5EF4-FFF2-40B4-BE49-F238E27FC236}">
                <a16:creationId xmlns:a16="http://schemas.microsoft.com/office/drawing/2014/main" id="{D59FE795-BE61-D262-B745-9CE9FA4F549C}"/>
              </a:ext>
            </a:extLst>
          </p:cNvPr>
          <p:cNvCxnSpPr>
            <a:cxnSpLocks/>
          </p:cNvCxnSpPr>
          <p:nvPr/>
        </p:nvCxnSpPr>
        <p:spPr>
          <a:xfrm flipH="1">
            <a:off x="5254312" y="4515282"/>
            <a:ext cx="466208" cy="0"/>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Imagen 9">
            <a:extLst>
              <a:ext uri="{FF2B5EF4-FFF2-40B4-BE49-F238E27FC236}">
                <a16:creationId xmlns:a16="http://schemas.microsoft.com/office/drawing/2014/main" id="{C19B3D28-0AF7-AEAC-F7B4-31E11E841705}"/>
              </a:ext>
            </a:extLst>
          </p:cNvPr>
          <p:cNvPicPr>
            <a:picLocks noChangeAspect="1"/>
          </p:cNvPicPr>
          <p:nvPr/>
        </p:nvPicPr>
        <p:blipFill>
          <a:blip r:embed="rId4"/>
          <a:stretch>
            <a:fillRect/>
          </a:stretch>
        </p:blipFill>
        <p:spPr>
          <a:xfrm>
            <a:off x="6000393" y="982016"/>
            <a:ext cx="5087311" cy="2347232"/>
          </a:xfrm>
          <a:prstGeom prst="rect">
            <a:avLst/>
          </a:prstGeom>
        </p:spPr>
      </p:pic>
      <p:sp>
        <p:nvSpPr>
          <p:cNvPr id="11" name="Rectángulo 10">
            <a:extLst>
              <a:ext uri="{FF2B5EF4-FFF2-40B4-BE49-F238E27FC236}">
                <a16:creationId xmlns:a16="http://schemas.microsoft.com/office/drawing/2014/main" id="{0DBBF112-72F8-E72D-8EC7-7691EE3FB97D}"/>
              </a:ext>
            </a:extLst>
          </p:cNvPr>
          <p:cNvSpPr/>
          <p:nvPr/>
        </p:nvSpPr>
        <p:spPr>
          <a:xfrm>
            <a:off x="5728828" y="3394132"/>
            <a:ext cx="2551414" cy="1387660"/>
          </a:xfrm>
          <a:prstGeom prst="rect">
            <a:avLst/>
          </a:prstGeom>
          <a:noFill/>
          <a:ln>
            <a:solidFill>
              <a:srgbClr val="057CAB"/>
            </a:solidFill>
          </a:ln>
        </p:spPr>
        <p:style>
          <a:lnRef idx="2">
            <a:schemeClr val="accent1">
              <a:shade val="50000"/>
            </a:schemeClr>
          </a:lnRef>
          <a:fillRef idx="1">
            <a:schemeClr val="accent1"/>
          </a:fillRef>
          <a:effectRef idx="0">
            <a:schemeClr val="accent1"/>
          </a:effectRef>
          <a:fontRef idx="minor">
            <a:schemeClr val="lt1"/>
          </a:fontRef>
        </p:style>
        <p:txBody>
          <a:bodyPr wrap="square" lIns="180000" tIns="108000" rIns="180000" bIns="108000" rtlCol="0" anchor="ctr">
            <a:spAutoFit/>
          </a:bodyPr>
          <a:lstStyle/>
          <a:p>
            <a:pPr algn="ctr"/>
            <a:r>
              <a:rPr lang="en-US" sz="1400" b="1" dirty="0">
                <a:solidFill>
                  <a:srgbClr val="057CAB"/>
                </a:solidFill>
                <a:latin typeface="Calibri" panose="020F0502020204030204" pitchFamily="34" charset="0"/>
                <a:cs typeface="Calibri" panose="020F0502020204030204" pitchFamily="34" charset="0"/>
              </a:rPr>
              <a:t>GIS Municipal</a:t>
            </a:r>
          </a:p>
          <a:p>
            <a:pPr algn="ctr"/>
            <a:endParaRPr lang="en-US" sz="1400" dirty="0">
              <a:solidFill>
                <a:schemeClr val="tx1">
                  <a:lumMod val="95000"/>
                  <a:lumOff val="5000"/>
                </a:schemeClr>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ü"/>
            </a:pPr>
            <a:r>
              <a:rPr lang="en-US" sz="1200" dirty="0">
                <a:solidFill>
                  <a:schemeClr val="tx1">
                    <a:lumMod val="95000"/>
                    <a:lumOff val="5000"/>
                  </a:schemeClr>
                </a:solidFill>
                <a:latin typeface="Calibri" panose="020F0502020204030204" pitchFamily="34" charset="0"/>
                <a:cs typeface="Calibri" panose="020F0502020204030204" pitchFamily="34" charset="0"/>
              </a:rPr>
              <a:t>68 Servicios Municipales</a:t>
            </a:r>
          </a:p>
          <a:p>
            <a:pPr marL="285750" indent="-285750">
              <a:buFont typeface="Wingdings" panose="05000000000000000000" pitchFamily="2" charset="2"/>
              <a:buChar char="ü"/>
            </a:pPr>
            <a:r>
              <a:rPr lang="en-US" sz="1200" dirty="0">
                <a:solidFill>
                  <a:schemeClr val="tx1">
                    <a:lumMod val="95000"/>
                    <a:lumOff val="5000"/>
                  </a:schemeClr>
                </a:solidFill>
                <a:latin typeface="Calibri" panose="020F0502020204030204" pitchFamily="34" charset="0"/>
                <a:cs typeface="Calibri" panose="020F0502020204030204" pitchFamily="34" charset="0"/>
              </a:rPr>
              <a:t>350 Capas de Información</a:t>
            </a:r>
          </a:p>
          <a:p>
            <a:pPr marL="285750" indent="-285750">
              <a:buFont typeface="Wingdings" panose="05000000000000000000" pitchFamily="2" charset="2"/>
              <a:buChar char="ü"/>
            </a:pPr>
            <a:r>
              <a:rPr lang="en-US" sz="1200" dirty="0">
                <a:solidFill>
                  <a:schemeClr val="tx1">
                    <a:lumMod val="95000"/>
                    <a:lumOff val="5000"/>
                  </a:schemeClr>
                </a:solidFill>
                <a:latin typeface="Calibri" panose="020F0502020204030204" pitchFamily="34" charset="0"/>
                <a:cs typeface="Calibri" panose="020F0502020204030204" pitchFamily="34" charset="0"/>
              </a:rPr>
              <a:t>+1.500 Usuarios</a:t>
            </a:r>
          </a:p>
          <a:p>
            <a:pPr marL="285750" indent="-285750">
              <a:buFont typeface="Wingdings" panose="05000000000000000000" pitchFamily="2" charset="2"/>
              <a:buChar char="ü"/>
            </a:pPr>
            <a:r>
              <a:rPr lang="en-US" sz="1200" dirty="0">
                <a:solidFill>
                  <a:schemeClr val="tx1">
                    <a:lumMod val="95000"/>
                    <a:lumOff val="5000"/>
                  </a:schemeClr>
                </a:solidFill>
                <a:latin typeface="Calibri" panose="020F0502020204030204" pitchFamily="34" charset="0"/>
                <a:cs typeface="Calibri" panose="020F0502020204030204" pitchFamily="34" charset="0"/>
              </a:rPr>
              <a:t>+500.000 Componentes</a:t>
            </a:r>
          </a:p>
        </p:txBody>
      </p:sp>
      <p:sp>
        <p:nvSpPr>
          <p:cNvPr id="12" name="Rectángulo 11">
            <a:extLst>
              <a:ext uri="{FF2B5EF4-FFF2-40B4-BE49-F238E27FC236}">
                <a16:creationId xmlns:a16="http://schemas.microsoft.com/office/drawing/2014/main" id="{114EDE89-C32B-C7A3-5859-ED9CA9DED7FD}"/>
              </a:ext>
            </a:extLst>
          </p:cNvPr>
          <p:cNvSpPr/>
          <p:nvPr/>
        </p:nvSpPr>
        <p:spPr>
          <a:xfrm>
            <a:off x="8371519" y="5972950"/>
            <a:ext cx="63680" cy="49909"/>
          </a:xfrm>
          <a:prstGeom prst="rect">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Calibri" panose="020F0502020204030204" pitchFamily="34" charset="0"/>
              <a:cs typeface="Calibri" panose="020F0502020204030204" pitchFamily="34" charset="0"/>
            </a:endParaRPr>
          </a:p>
        </p:txBody>
      </p:sp>
      <p:cxnSp>
        <p:nvCxnSpPr>
          <p:cNvPr id="13" name="Conector recto 12">
            <a:extLst>
              <a:ext uri="{FF2B5EF4-FFF2-40B4-BE49-F238E27FC236}">
                <a16:creationId xmlns:a16="http://schemas.microsoft.com/office/drawing/2014/main" id="{D5B9FE44-3788-020F-154C-5B41B10190E7}"/>
              </a:ext>
            </a:extLst>
          </p:cNvPr>
          <p:cNvCxnSpPr>
            <a:cxnSpLocks/>
          </p:cNvCxnSpPr>
          <p:nvPr/>
        </p:nvCxnSpPr>
        <p:spPr>
          <a:xfrm>
            <a:off x="11252338" y="3843674"/>
            <a:ext cx="100429" cy="0"/>
          </a:xfrm>
          <a:prstGeom prst="line">
            <a:avLst/>
          </a:prstGeom>
        </p:spPr>
        <p:style>
          <a:lnRef idx="1">
            <a:schemeClr val="accent1"/>
          </a:lnRef>
          <a:fillRef idx="0">
            <a:schemeClr val="accent1"/>
          </a:fillRef>
          <a:effectRef idx="0">
            <a:schemeClr val="accent1"/>
          </a:effectRef>
          <a:fontRef idx="minor">
            <a:schemeClr val="tx1"/>
          </a:fontRef>
        </p:style>
      </p:cxnSp>
      <p:sp>
        <p:nvSpPr>
          <p:cNvPr id="14" name="Rectángulo 13">
            <a:extLst>
              <a:ext uri="{FF2B5EF4-FFF2-40B4-BE49-F238E27FC236}">
                <a16:creationId xmlns:a16="http://schemas.microsoft.com/office/drawing/2014/main" id="{C4B622E5-932E-367D-4DE1-64AC646053A4}"/>
              </a:ext>
            </a:extLst>
          </p:cNvPr>
          <p:cNvSpPr/>
          <p:nvPr/>
        </p:nvSpPr>
        <p:spPr>
          <a:xfrm>
            <a:off x="2181725" y="4519415"/>
            <a:ext cx="2142234" cy="2056287"/>
          </a:xfrm>
          <a:prstGeom prst="rect">
            <a:avLst/>
          </a:prstGeom>
          <a:noFill/>
          <a:ln>
            <a:solidFill>
              <a:srgbClr val="057CAB"/>
            </a:solidFill>
          </a:ln>
        </p:spPr>
        <p:style>
          <a:lnRef idx="2">
            <a:schemeClr val="accent1">
              <a:shade val="50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algn="ctr"/>
            <a:r>
              <a:rPr lang="en-US" sz="1400" b="1" dirty="0">
                <a:solidFill>
                  <a:srgbClr val="057CAB"/>
                </a:solidFill>
                <a:latin typeface="Calibri" panose="020F0502020204030204" pitchFamily="34" charset="0"/>
                <a:cs typeface="Calibri" panose="020F0502020204030204" pitchFamily="34" charset="0"/>
              </a:rPr>
              <a:t>Portal </a:t>
            </a:r>
            <a:r>
              <a:rPr lang="en-US" sz="1400" b="1" dirty="0" err="1">
                <a:solidFill>
                  <a:srgbClr val="057CAB"/>
                </a:solidFill>
                <a:latin typeface="Calibri" panose="020F0502020204030204" pitchFamily="34" charset="0"/>
                <a:cs typeface="Calibri" panose="020F0502020204030204" pitchFamily="34" charset="0"/>
              </a:rPr>
              <a:t>Datos</a:t>
            </a:r>
            <a:r>
              <a:rPr lang="en-US" sz="1400" b="1" dirty="0">
                <a:solidFill>
                  <a:srgbClr val="057CAB"/>
                </a:solidFill>
                <a:latin typeface="Calibri" panose="020F0502020204030204" pitchFamily="34" charset="0"/>
                <a:cs typeface="Calibri" panose="020F0502020204030204" pitchFamily="34" charset="0"/>
              </a:rPr>
              <a:t> </a:t>
            </a:r>
            <a:r>
              <a:rPr lang="en-US" sz="1400" b="1" dirty="0" err="1">
                <a:solidFill>
                  <a:srgbClr val="057CAB"/>
                </a:solidFill>
                <a:latin typeface="Calibri" panose="020F0502020204030204" pitchFamily="34" charset="0"/>
                <a:cs typeface="Calibri" panose="020F0502020204030204" pitchFamily="34" charset="0"/>
              </a:rPr>
              <a:t>Abiertos</a:t>
            </a:r>
            <a:endParaRPr lang="en-US" sz="1400" b="1" dirty="0">
              <a:solidFill>
                <a:srgbClr val="057CAB"/>
              </a:solidFill>
              <a:latin typeface="Calibri" panose="020F0502020204030204" pitchFamily="34" charset="0"/>
              <a:cs typeface="Calibri" panose="020F0502020204030204" pitchFamily="34" charset="0"/>
            </a:endParaRPr>
          </a:p>
          <a:p>
            <a:pPr algn="ctr"/>
            <a:endParaRPr lang="en-US" sz="1200" b="1" dirty="0">
              <a:solidFill>
                <a:srgbClr val="057CAB"/>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ü"/>
            </a:pPr>
            <a:r>
              <a:rPr lang="en-US" sz="1200" dirty="0">
                <a:solidFill>
                  <a:schemeClr val="tx1">
                    <a:lumMod val="95000"/>
                    <a:lumOff val="5000"/>
                  </a:schemeClr>
                </a:solidFill>
                <a:latin typeface="Calibri" panose="020F0502020204030204" pitchFamily="34" charset="0"/>
                <a:cs typeface="Calibri" panose="020F0502020204030204" pitchFamily="34" charset="0"/>
              </a:rPr>
              <a:t>Todos los datasets de la ciudad (&gt;100 en &gt;700 distribs) disponibles para la ciudadanía</a:t>
            </a:r>
          </a:p>
          <a:p>
            <a:pPr marL="285750" indent="-285750">
              <a:buFont typeface="Wingdings" panose="05000000000000000000" pitchFamily="2" charset="2"/>
              <a:buChar char="ü"/>
            </a:pPr>
            <a:r>
              <a:rPr lang="en-US" sz="1200" dirty="0">
                <a:solidFill>
                  <a:schemeClr val="tx1">
                    <a:lumMod val="95000"/>
                    <a:lumOff val="5000"/>
                  </a:schemeClr>
                </a:solidFill>
                <a:latin typeface="Calibri" panose="020F0502020204030204" pitchFamily="34" charset="0"/>
                <a:cs typeface="Calibri" panose="020F0502020204030204" pitchFamily="34" charset="0"/>
              </a:rPr>
              <a:t>Portal de transparencia</a:t>
            </a:r>
          </a:p>
          <a:p>
            <a:pPr marL="285750" indent="-285750">
              <a:buFont typeface="Wingdings" panose="05000000000000000000" pitchFamily="2" charset="2"/>
              <a:buChar char="ü"/>
            </a:pPr>
            <a:r>
              <a:rPr lang="en-US" sz="1200" dirty="0">
                <a:solidFill>
                  <a:schemeClr val="tx1">
                    <a:lumMod val="95000"/>
                    <a:lumOff val="5000"/>
                  </a:schemeClr>
                </a:solidFill>
                <a:latin typeface="Calibri" panose="020F0502020204030204" pitchFamily="34" charset="0"/>
                <a:cs typeface="Calibri" panose="020F0502020204030204" pitchFamily="34" charset="0"/>
              </a:rPr>
              <a:t>APIs disponibles (CKAN y más)</a:t>
            </a:r>
          </a:p>
        </p:txBody>
      </p:sp>
      <p:sp>
        <p:nvSpPr>
          <p:cNvPr id="15" name="Rectángulo 14">
            <a:extLst>
              <a:ext uri="{FF2B5EF4-FFF2-40B4-BE49-F238E27FC236}">
                <a16:creationId xmlns:a16="http://schemas.microsoft.com/office/drawing/2014/main" id="{B03632E3-7C97-19CF-0BCA-1F995C23A969}"/>
              </a:ext>
            </a:extLst>
          </p:cNvPr>
          <p:cNvSpPr/>
          <p:nvPr/>
        </p:nvSpPr>
        <p:spPr>
          <a:xfrm>
            <a:off x="2057356" y="5523624"/>
            <a:ext cx="76319" cy="67568"/>
          </a:xfrm>
          <a:prstGeom prst="rect">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Calibri" panose="020F0502020204030204" pitchFamily="34" charset="0"/>
              <a:cs typeface="Calibri" panose="020F0502020204030204" pitchFamily="34" charset="0"/>
            </a:endParaRPr>
          </a:p>
        </p:txBody>
      </p:sp>
      <p:cxnSp>
        <p:nvCxnSpPr>
          <p:cNvPr id="16" name="Conector recto 15">
            <a:extLst>
              <a:ext uri="{FF2B5EF4-FFF2-40B4-BE49-F238E27FC236}">
                <a16:creationId xmlns:a16="http://schemas.microsoft.com/office/drawing/2014/main" id="{6EEB6FBE-728A-BBA9-8C87-B5F7FA508BD7}"/>
              </a:ext>
            </a:extLst>
          </p:cNvPr>
          <p:cNvCxnSpPr>
            <a:cxnSpLocks/>
          </p:cNvCxnSpPr>
          <p:nvPr/>
        </p:nvCxnSpPr>
        <p:spPr>
          <a:xfrm>
            <a:off x="1820304" y="5557408"/>
            <a:ext cx="229800"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Rectángulo 16">
            <a:extLst>
              <a:ext uri="{FF2B5EF4-FFF2-40B4-BE49-F238E27FC236}">
                <a16:creationId xmlns:a16="http://schemas.microsoft.com/office/drawing/2014/main" id="{4D80E986-879E-162B-AC4C-97902EE9F014}"/>
              </a:ext>
            </a:extLst>
          </p:cNvPr>
          <p:cNvSpPr/>
          <p:nvPr/>
        </p:nvSpPr>
        <p:spPr>
          <a:xfrm>
            <a:off x="2271883" y="572509"/>
            <a:ext cx="1450011" cy="732848"/>
          </a:xfrm>
          <a:prstGeom prst="rect">
            <a:avLst/>
          </a:prstGeom>
          <a:noFill/>
          <a:ln>
            <a:solidFill>
              <a:srgbClr val="057CAB"/>
            </a:solidFill>
          </a:ln>
        </p:spPr>
        <p:style>
          <a:lnRef idx="2">
            <a:schemeClr val="accent1">
              <a:shade val="50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algn="ctr"/>
            <a:r>
              <a:rPr lang="en-US" sz="1200" b="1" dirty="0">
                <a:solidFill>
                  <a:srgbClr val="057CAB"/>
                </a:solidFill>
                <a:latin typeface="Calibri" panose="020F0502020204030204" pitchFamily="34" charset="0"/>
                <a:cs typeface="Calibri" panose="020F0502020204030204" pitchFamily="34" charset="0"/>
              </a:rPr>
              <a:t>PLATAFORMA DE CIUDAD VLCI</a:t>
            </a:r>
          </a:p>
        </p:txBody>
      </p:sp>
      <p:sp>
        <p:nvSpPr>
          <p:cNvPr id="18" name="Rectángulo 17">
            <a:extLst>
              <a:ext uri="{FF2B5EF4-FFF2-40B4-BE49-F238E27FC236}">
                <a16:creationId xmlns:a16="http://schemas.microsoft.com/office/drawing/2014/main" id="{F097A812-9192-042E-6E37-FA5DE1A43841}"/>
              </a:ext>
            </a:extLst>
          </p:cNvPr>
          <p:cNvSpPr/>
          <p:nvPr/>
        </p:nvSpPr>
        <p:spPr>
          <a:xfrm>
            <a:off x="10451715" y="884436"/>
            <a:ext cx="1584710" cy="732848"/>
          </a:xfrm>
          <a:prstGeom prst="rect">
            <a:avLst/>
          </a:prstGeom>
          <a:noFill/>
          <a:ln>
            <a:solidFill>
              <a:srgbClr val="057CAB"/>
            </a:solidFill>
          </a:ln>
        </p:spPr>
        <p:style>
          <a:lnRef idx="2">
            <a:schemeClr val="accent1">
              <a:shade val="50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algn="ctr"/>
            <a:r>
              <a:rPr lang="en-US" sz="1200" b="1" dirty="0">
                <a:solidFill>
                  <a:srgbClr val="057CAB"/>
                </a:solidFill>
                <a:latin typeface="Calibri" panose="020F0502020204030204" pitchFamily="34" charset="0"/>
                <a:cs typeface="Calibri" panose="020F0502020204030204" pitchFamily="34" charset="0"/>
              </a:rPr>
              <a:t>ESTRATEGIA DE CONECTIVIDAD</a:t>
            </a:r>
          </a:p>
        </p:txBody>
      </p:sp>
      <p:sp>
        <p:nvSpPr>
          <p:cNvPr id="19" name="Rectángulo 18">
            <a:extLst>
              <a:ext uri="{FF2B5EF4-FFF2-40B4-BE49-F238E27FC236}">
                <a16:creationId xmlns:a16="http://schemas.microsoft.com/office/drawing/2014/main" id="{1438E4EC-3811-BFC0-2E85-EA256642B769}"/>
              </a:ext>
            </a:extLst>
          </p:cNvPr>
          <p:cNvSpPr/>
          <p:nvPr/>
        </p:nvSpPr>
        <p:spPr>
          <a:xfrm>
            <a:off x="8871353" y="3409520"/>
            <a:ext cx="2380985" cy="2649544"/>
          </a:xfrm>
          <a:prstGeom prst="rect">
            <a:avLst/>
          </a:prstGeom>
          <a:noFill/>
          <a:ln>
            <a:solidFill>
              <a:srgbClr val="057CAB"/>
            </a:solidFill>
          </a:ln>
        </p:spPr>
        <p:style>
          <a:lnRef idx="2">
            <a:schemeClr val="accent1">
              <a:shade val="50000"/>
            </a:schemeClr>
          </a:lnRef>
          <a:fillRef idx="1">
            <a:schemeClr val="accent1"/>
          </a:fillRef>
          <a:effectRef idx="0">
            <a:schemeClr val="accent1"/>
          </a:effectRef>
          <a:fontRef idx="minor">
            <a:schemeClr val="lt1"/>
          </a:fontRef>
        </p:style>
        <p:txBody>
          <a:bodyPr wrap="square" lIns="180000" tIns="108000" rIns="180000" bIns="108000" rtlCol="0" anchor="ctr">
            <a:spAutoFit/>
          </a:bodyPr>
          <a:lstStyle/>
          <a:p>
            <a:pPr algn="ctr"/>
            <a:r>
              <a:rPr lang="es-ES" sz="1400" b="1" dirty="0">
                <a:solidFill>
                  <a:srgbClr val="057CAB"/>
                </a:solidFill>
                <a:latin typeface="Calibri" panose="020F0502020204030204" pitchFamily="34" charset="0"/>
                <a:cs typeface="Calibri" panose="020F0502020204030204" pitchFamily="34" charset="0"/>
              </a:rPr>
              <a:t>App València</a:t>
            </a:r>
          </a:p>
          <a:p>
            <a:pPr algn="ctr"/>
            <a:endParaRPr lang="es-ES" sz="1400" b="1" dirty="0">
              <a:solidFill>
                <a:srgbClr val="057CAB"/>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ü"/>
            </a:pPr>
            <a:r>
              <a:rPr lang="es-ES" sz="1300" dirty="0">
                <a:solidFill>
                  <a:schemeClr val="tx1">
                    <a:lumMod val="95000"/>
                    <a:lumOff val="5000"/>
                  </a:schemeClr>
                </a:solidFill>
                <a:latin typeface="Calibri" panose="020F0502020204030204" pitchFamily="34" charset="0"/>
                <a:cs typeface="Calibri" panose="020F0502020204030204" pitchFamily="34" charset="0"/>
              </a:rPr>
              <a:t>Notificaciones en tiempo real: Alertas de tráfico…</a:t>
            </a:r>
          </a:p>
          <a:p>
            <a:pPr marL="285750" indent="-285750">
              <a:buFont typeface="Wingdings" panose="05000000000000000000" pitchFamily="2" charset="2"/>
              <a:buChar char="ü"/>
            </a:pPr>
            <a:r>
              <a:rPr lang="es-ES" sz="1300" dirty="0">
                <a:solidFill>
                  <a:schemeClr val="tx1">
                    <a:lumMod val="95000"/>
                    <a:lumOff val="5000"/>
                  </a:schemeClr>
                </a:solidFill>
                <a:latin typeface="Calibri" panose="020F0502020204030204" pitchFamily="34" charset="0"/>
                <a:cs typeface="Calibri" panose="020F0502020204030204" pitchFamily="34" charset="0"/>
              </a:rPr>
              <a:t>Info Geolocalizada (Mapa): Paradas BUS, Servicio municipal  bicicletas, Recursos cercanos…</a:t>
            </a:r>
          </a:p>
          <a:p>
            <a:pPr marL="285750" indent="-285750">
              <a:buFont typeface="Wingdings" panose="05000000000000000000" pitchFamily="2" charset="2"/>
              <a:buChar char="ü"/>
            </a:pPr>
            <a:r>
              <a:rPr lang="es-ES" sz="1300" dirty="0">
                <a:solidFill>
                  <a:schemeClr val="tx1">
                    <a:lumMod val="95000"/>
                    <a:lumOff val="5000"/>
                  </a:schemeClr>
                </a:solidFill>
                <a:latin typeface="Calibri" panose="020F0502020204030204" pitchFamily="34" charset="0"/>
                <a:cs typeface="Calibri" panose="020F0502020204030204" pitchFamily="34" charset="0"/>
              </a:rPr>
              <a:t>Turismo y Cultura: Rutas, Monumentos Históricos (AR)…</a:t>
            </a:r>
          </a:p>
        </p:txBody>
      </p:sp>
      <p:pic>
        <p:nvPicPr>
          <p:cNvPr id="20" name="Imagen 19">
            <a:extLst>
              <a:ext uri="{FF2B5EF4-FFF2-40B4-BE49-F238E27FC236}">
                <a16:creationId xmlns:a16="http://schemas.microsoft.com/office/drawing/2014/main" id="{AC3CAA11-C862-D4E5-D638-3F760BB44F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83441" y="4515282"/>
            <a:ext cx="1357938" cy="1915444"/>
          </a:xfrm>
          <a:prstGeom prst="rect">
            <a:avLst/>
          </a:prstGeom>
        </p:spPr>
      </p:pic>
      <p:pic>
        <p:nvPicPr>
          <p:cNvPr id="21" name="Imagen 20">
            <a:extLst>
              <a:ext uri="{FF2B5EF4-FFF2-40B4-BE49-F238E27FC236}">
                <a16:creationId xmlns:a16="http://schemas.microsoft.com/office/drawing/2014/main" id="{9AA57BAB-4289-3281-C2D5-83E8E3C0E0EB}"/>
              </a:ext>
            </a:extLst>
          </p:cNvPr>
          <p:cNvPicPr>
            <a:picLocks noChangeAspect="1"/>
          </p:cNvPicPr>
          <p:nvPr/>
        </p:nvPicPr>
        <p:blipFill>
          <a:blip r:embed="rId6"/>
          <a:stretch>
            <a:fillRect/>
          </a:stretch>
        </p:blipFill>
        <p:spPr>
          <a:xfrm>
            <a:off x="4385695" y="6041358"/>
            <a:ext cx="3362765" cy="673662"/>
          </a:xfrm>
          <a:prstGeom prst="rect">
            <a:avLst/>
          </a:prstGeom>
          <a:ln>
            <a:solidFill>
              <a:srgbClr val="27838D"/>
            </a:solidFill>
          </a:ln>
        </p:spPr>
      </p:pic>
      <p:grpSp>
        <p:nvGrpSpPr>
          <p:cNvPr id="22" name="Grupo 21">
            <a:extLst>
              <a:ext uri="{FF2B5EF4-FFF2-40B4-BE49-F238E27FC236}">
                <a16:creationId xmlns:a16="http://schemas.microsoft.com/office/drawing/2014/main" id="{0BB7567E-B031-E487-941D-C84F57F45597}"/>
              </a:ext>
            </a:extLst>
          </p:cNvPr>
          <p:cNvGrpSpPr/>
          <p:nvPr/>
        </p:nvGrpSpPr>
        <p:grpSpPr>
          <a:xfrm>
            <a:off x="7421185" y="4872642"/>
            <a:ext cx="1562996" cy="608426"/>
            <a:chOff x="4651641" y="2866756"/>
            <a:chExt cx="2888718" cy="1124488"/>
          </a:xfrm>
        </p:grpSpPr>
        <p:sp>
          <p:nvSpPr>
            <p:cNvPr id="23" name="Forma libre: forma 22">
              <a:extLst>
                <a:ext uri="{FF2B5EF4-FFF2-40B4-BE49-F238E27FC236}">
                  <a16:creationId xmlns:a16="http://schemas.microsoft.com/office/drawing/2014/main" id="{4B8286EF-F027-48B6-0487-CE6BA41C7E49}"/>
                </a:ext>
              </a:extLst>
            </p:cNvPr>
            <p:cNvSpPr/>
            <p:nvPr/>
          </p:nvSpPr>
          <p:spPr>
            <a:xfrm>
              <a:off x="4651641" y="2866756"/>
              <a:ext cx="2888718" cy="1124488"/>
            </a:xfrm>
            <a:custGeom>
              <a:avLst/>
              <a:gdLst>
                <a:gd name="connsiteX0" fmla="*/ 2745118 w 2888718"/>
                <a:gd name="connsiteY0" fmla="*/ 1124488 h 1124488"/>
                <a:gd name="connsiteX1" fmla="*/ 143600 w 2888718"/>
                <a:gd name="connsiteY1" fmla="*/ 1124488 h 1124488"/>
                <a:gd name="connsiteX2" fmla="*/ 0 w 2888718"/>
                <a:gd name="connsiteY2" fmla="*/ 980888 h 1124488"/>
                <a:gd name="connsiteX3" fmla="*/ 0 w 2888718"/>
                <a:gd name="connsiteY3" fmla="*/ 143600 h 1124488"/>
                <a:gd name="connsiteX4" fmla="*/ 143600 w 2888718"/>
                <a:gd name="connsiteY4" fmla="*/ 0 h 1124488"/>
                <a:gd name="connsiteX5" fmla="*/ 2745118 w 2888718"/>
                <a:gd name="connsiteY5" fmla="*/ 0 h 1124488"/>
                <a:gd name="connsiteX6" fmla="*/ 2888719 w 2888718"/>
                <a:gd name="connsiteY6" fmla="*/ 143600 h 1124488"/>
                <a:gd name="connsiteX7" fmla="*/ 2888719 w 2888718"/>
                <a:gd name="connsiteY7" fmla="*/ 980888 h 1124488"/>
                <a:gd name="connsiteX8" fmla="*/ 2745118 w 2888718"/>
                <a:gd name="connsiteY8" fmla="*/ 1124488 h 1124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8718" h="1124488">
                  <a:moveTo>
                    <a:pt x="2745118" y="1124488"/>
                  </a:moveTo>
                  <a:lnTo>
                    <a:pt x="143600" y="1124488"/>
                  </a:lnTo>
                  <a:cubicBezTo>
                    <a:pt x="64582" y="1124488"/>
                    <a:pt x="0" y="1059906"/>
                    <a:pt x="0" y="980888"/>
                  </a:cubicBezTo>
                  <a:lnTo>
                    <a:pt x="0" y="143600"/>
                  </a:lnTo>
                  <a:cubicBezTo>
                    <a:pt x="0" y="64582"/>
                    <a:pt x="64582" y="0"/>
                    <a:pt x="143600" y="0"/>
                  </a:cubicBezTo>
                  <a:lnTo>
                    <a:pt x="2745118" y="0"/>
                  </a:lnTo>
                  <a:cubicBezTo>
                    <a:pt x="2824137" y="0"/>
                    <a:pt x="2888719" y="64582"/>
                    <a:pt x="2888719" y="143600"/>
                  </a:cubicBezTo>
                  <a:lnTo>
                    <a:pt x="2888719" y="980888"/>
                  </a:lnTo>
                  <a:cubicBezTo>
                    <a:pt x="2888719" y="1059906"/>
                    <a:pt x="2824137" y="1124488"/>
                    <a:pt x="2745118" y="1124488"/>
                  </a:cubicBezTo>
                  <a:close/>
                </a:path>
              </a:pathLst>
            </a:custGeom>
            <a:solidFill>
              <a:schemeClr val="bg1"/>
            </a:solidFill>
            <a:ln w="7595" cap="flat">
              <a:noFill/>
              <a:prstDash val="solid"/>
              <a:miter/>
            </a:ln>
            <a:effectLst>
              <a:outerShdw blurRad="139700" dist="50800" dir="5400000" algn="ctr" rotWithShape="0">
                <a:srgbClr val="000000">
                  <a:alpha val="43137"/>
                </a:srgbClr>
              </a:outerShdw>
            </a:effectLst>
          </p:spPr>
          <p:txBody>
            <a:bodyPr rtlCol="0" anchor="ctr"/>
            <a:ls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s-ES">
                <a:latin typeface="Calibri" panose="020F0502020204030204" pitchFamily="34" charset="0"/>
                <a:cs typeface="Calibri" panose="020F0502020204030204" pitchFamily="34" charset="0"/>
              </a:endParaRPr>
            </a:p>
          </p:txBody>
        </p:sp>
        <p:grpSp>
          <p:nvGrpSpPr>
            <p:cNvPr id="24" name="Gráfico 7">
              <a:extLst>
                <a:ext uri="{FF2B5EF4-FFF2-40B4-BE49-F238E27FC236}">
                  <a16:creationId xmlns:a16="http://schemas.microsoft.com/office/drawing/2014/main" id="{E08C31E0-277A-58DC-132B-AA5FB3DF6172}"/>
                </a:ext>
              </a:extLst>
            </p:cNvPr>
            <p:cNvGrpSpPr/>
            <p:nvPr/>
          </p:nvGrpSpPr>
          <p:grpSpPr>
            <a:xfrm>
              <a:off x="5168297" y="3052144"/>
              <a:ext cx="986206" cy="129163"/>
              <a:chOff x="4802906" y="917202"/>
              <a:chExt cx="986206" cy="129163"/>
            </a:xfrm>
            <a:solidFill>
              <a:srgbClr val="93877C"/>
            </a:solidFill>
          </p:grpSpPr>
          <p:sp>
            <p:nvSpPr>
              <p:cNvPr id="37" name="Forma libre: forma 36">
                <a:extLst>
                  <a:ext uri="{FF2B5EF4-FFF2-40B4-BE49-F238E27FC236}">
                    <a16:creationId xmlns:a16="http://schemas.microsoft.com/office/drawing/2014/main" id="{3662C989-B2DB-3D8A-DA36-35D471E7AD4F}"/>
                  </a:ext>
                </a:extLst>
              </p:cNvPr>
              <p:cNvSpPr/>
              <p:nvPr/>
            </p:nvSpPr>
            <p:spPr>
              <a:xfrm>
                <a:off x="4802906" y="945314"/>
                <a:ext cx="88135" cy="98012"/>
              </a:xfrm>
              <a:custGeom>
                <a:avLst/>
                <a:gdLst>
                  <a:gd name="connsiteX0" fmla="*/ 39509 w 88135"/>
                  <a:gd name="connsiteY0" fmla="*/ 0 h 98012"/>
                  <a:gd name="connsiteX1" fmla="*/ 50146 w 88135"/>
                  <a:gd name="connsiteY1" fmla="*/ 0 h 98012"/>
                  <a:gd name="connsiteX2" fmla="*/ 88136 w 88135"/>
                  <a:gd name="connsiteY2" fmla="*/ 98013 h 98012"/>
                  <a:gd name="connsiteX3" fmla="*/ 78258 w 88135"/>
                  <a:gd name="connsiteY3" fmla="*/ 98013 h 98012"/>
                  <a:gd name="connsiteX4" fmla="*/ 66102 w 88135"/>
                  <a:gd name="connsiteY4" fmla="*/ 67621 h 98012"/>
                  <a:gd name="connsiteX5" fmla="*/ 21274 w 88135"/>
                  <a:gd name="connsiteY5" fmla="*/ 67621 h 98012"/>
                  <a:gd name="connsiteX6" fmla="*/ 9877 w 88135"/>
                  <a:gd name="connsiteY6" fmla="*/ 98013 h 98012"/>
                  <a:gd name="connsiteX7" fmla="*/ 0 w 88135"/>
                  <a:gd name="connsiteY7" fmla="*/ 98013 h 98012"/>
                  <a:gd name="connsiteX8" fmla="*/ 39509 w 88135"/>
                  <a:gd name="connsiteY8" fmla="*/ 0 h 98012"/>
                  <a:gd name="connsiteX9" fmla="*/ 24313 w 88135"/>
                  <a:gd name="connsiteY9" fmla="*/ 59264 h 98012"/>
                  <a:gd name="connsiteX10" fmla="*/ 63063 w 88135"/>
                  <a:gd name="connsiteY10" fmla="*/ 59264 h 98012"/>
                  <a:gd name="connsiteX11" fmla="*/ 44068 w 88135"/>
                  <a:gd name="connsiteY11" fmla="*/ 9117 h 98012"/>
                  <a:gd name="connsiteX12" fmla="*/ 24313 w 88135"/>
                  <a:gd name="connsiteY12" fmla="*/ 59264 h 9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135" h="98012">
                    <a:moveTo>
                      <a:pt x="39509" y="0"/>
                    </a:moveTo>
                    <a:lnTo>
                      <a:pt x="50146" y="0"/>
                    </a:lnTo>
                    <a:lnTo>
                      <a:pt x="88136" y="98013"/>
                    </a:lnTo>
                    <a:lnTo>
                      <a:pt x="78258" y="98013"/>
                    </a:lnTo>
                    <a:lnTo>
                      <a:pt x="66102" y="67621"/>
                    </a:lnTo>
                    <a:lnTo>
                      <a:pt x="21274" y="67621"/>
                    </a:lnTo>
                    <a:lnTo>
                      <a:pt x="9877" y="98013"/>
                    </a:lnTo>
                    <a:lnTo>
                      <a:pt x="0" y="98013"/>
                    </a:lnTo>
                    <a:lnTo>
                      <a:pt x="39509" y="0"/>
                    </a:lnTo>
                    <a:close/>
                    <a:moveTo>
                      <a:pt x="24313" y="59264"/>
                    </a:moveTo>
                    <a:lnTo>
                      <a:pt x="63063" y="59264"/>
                    </a:lnTo>
                    <a:lnTo>
                      <a:pt x="44068" y="9117"/>
                    </a:lnTo>
                    <a:lnTo>
                      <a:pt x="24313" y="59264"/>
                    </a:lnTo>
                    <a:close/>
                  </a:path>
                </a:pathLst>
              </a:custGeom>
              <a:solidFill>
                <a:srgbClr val="93877C"/>
              </a:solidFill>
              <a:ln w="7595" cap="flat">
                <a:noFill/>
                <a:prstDash val="solid"/>
                <a:miter/>
              </a:ln>
            </p:spPr>
            <p:txBody>
              <a:bodyPr rtlCol="0" anchor="ctr"/>
              <a:ls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s-ES">
                  <a:latin typeface="Calibri" panose="020F0502020204030204" pitchFamily="34" charset="0"/>
                  <a:cs typeface="Calibri" panose="020F0502020204030204" pitchFamily="34" charset="0"/>
                </a:endParaRPr>
              </a:p>
            </p:txBody>
          </p:sp>
          <p:sp>
            <p:nvSpPr>
              <p:cNvPr id="38" name="Forma libre: forma 37">
                <a:extLst>
                  <a:ext uri="{FF2B5EF4-FFF2-40B4-BE49-F238E27FC236}">
                    <a16:creationId xmlns:a16="http://schemas.microsoft.com/office/drawing/2014/main" id="{6B1E2965-5CF0-764D-5FDB-78805FFA8439}"/>
                  </a:ext>
                </a:extLst>
              </p:cNvPr>
              <p:cNvSpPr/>
              <p:nvPr/>
            </p:nvSpPr>
            <p:spPr>
              <a:xfrm>
                <a:off x="4910036" y="945314"/>
                <a:ext cx="72179" cy="98012"/>
              </a:xfrm>
              <a:custGeom>
                <a:avLst/>
                <a:gdLst>
                  <a:gd name="connsiteX0" fmla="*/ 0 w 72179"/>
                  <a:gd name="connsiteY0" fmla="*/ 0 h 98012"/>
                  <a:gd name="connsiteX1" fmla="*/ 43308 w 72179"/>
                  <a:gd name="connsiteY1" fmla="*/ 0 h 98012"/>
                  <a:gd name="connsiteX2" fmla="*/ 72180 w 72179"/>
                  <a:gd name="connsiteY2" fmla="*/ 28112 h 98012"/>
                  <a:gd name="connsiteX3" fmla="*/ 43308 w 72179"/>
                  <a:gd name="connsiteY3" fmla="*/ 56224 h 98012"/>
                  <a:gd name="connsiteX4" fmla="*/ 9118 w 72179"/>
                  <a:gd name="connsiteY4" fmla="*/ 56224 h 98012"/>
                  <a:gd name="connsiteX5" fmla="*/ 9118 w 72179"/>
                  <a:gd name="connsiteY5" fmla="*/ 98013 h 98012"/>
                  <a:gd name="connsiteX6" fmla="*/ 0 w 72179"/>
                  <a:gd name="connsiteY6" fmla="*/ 98013 h 98012"/>
                  <a:gd name="connsiteX7" fmla="*/ 0 w 72179"/>
                  <a:gd name="connsiteY7" fmla="*/ 0 h 98012"/>
                  <a:gd name="connsiteX8" fmla="*/ 9118 w 72179"/>
                  <a:gd name="connsiteY8" fmla="*/ 47867 h 98012"/>
                  <a:gd name="connsiteX9" fmla="*/ 41029 w 72179"/>
                  <a:gd name="connsiteY9" fmla="*/ 47867 h 98012"/>
                  <a:gd name="connsiteX10" fmla="*/ 63063 w 72179"/>
                  <a:gd name="connsiteY10" fmla="*/ 28112 h 98012"/>
                  <a:gd name="connsiteX11" fmla="*/ 41029 w 72179"/>
                  <a:gd name="connsiteY11" fmla="*/ 8358 h 98012"/>
                  <a:gd name="connsiteX12" fmla="*/ 9118 w 72179"/>
                  <a:gd name="connsiteY12" fmla="*/ 8358 h 98012"/>
                  <a:gd name="connsiteX13" fmla="*/ 9118 w 72179"/>
                  <a:gd name="connsiteY13" fmla="*/ 47867 h 9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2179" h="98012">
                    <a:moveTo>
                      <a:pt x="0" y="0"/>
                    </a:moveTo>
                    <a:lnTo>
                      <a:pt x="43308" y="0"/>
                    </a:lnTo>
                    <a:cubicBezTo>
                      <a:pt x="60783" y="0"/>
                      <a:pt x="72180" y="9877"/>
                      <a:pt x="72180" y="28112"/>
                    </a:cubicBezTo>
                    <a:cubicBezTo>
                      <a:pt x="72180" y="45587"/>
                      <a:pt x="60783" y="56224"/>
                      <a:pt x="43308" y="56224"/>
                    </a:cubicBezTo>
                    <a:lnTo>
                      <a:pt x="9118" y="56224"/>
                    </a:lnTo>
                    <a:lnTo>
                      <a:pt x="9118" y="98013"/>
                    </a:lnTo>
                    <a:lnTo>
                      <a:pt x="0" y="98013"/>
                    </a:lnTo>
                    <a:lnTo>
                      <a:pt x="0" y="0"/>
                    </a:lnTo>
                    <a:close/>
                    <a:moveTo>
                      <a:pt x="9118" y="47867"/>
                    </a:moveTo>
                    <a:lnTo>
                      <a:pt x="41029" y="47867"/>
                    </a:lnTo>
                    <a:cubicBezTo>
                      <a:pt x="53945" y="47867"/>
                      <a:pt x="63063" y="41788"/>
                      <a:pt x="63063" y="28112"/>
                    </a:cubicBezTo>
                    <a:cubicBezTo>
                      <a:pt x="63063" y="14436"/>
                      <a:pt x="53945" y="8358"/>
                      <a:pt x="41029" y="8358"/>
                    </a:cubicBezTo>
                    <a:lnTo>
                      <a:pt x="9118" y="8358"/>
                    </a:lnTo>
                    <a:lnTo>
                      <a:pt x="9118" y="47867"/>
                    </a:lnTo>
                    <a:close/>
                  </a:path>
                </a:pathLst>
              </a:custGeom>
              <a:solidFill>
                <a:srgbClr val="93877C"/>
              </a:solidFill>
              <a:ln w="7595" cap="flat">
                <a:noFill/>
                <a:prstDash val="solid"/>
                <a:miter/>
              </a:ln>
            </p:spPr>
            <p:txBody>
              <a:bodyPr rtlCol="0" anchor="ctr"/>
              <a:ls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s-ES">
                  <a:latin typeface="Calibri" panose="020F0502020204030204" pitchFamily="34" charset="0"/>
                  <a:cs typeface="Calibri" panose="020F0502020204030204" pitchFamily="34" charset="0"/>
                </a:endParaRPr>
              </a:p>
            </p:txBody>
          </p:sp>
          <p:sp>
            <p:nvSpPr>
              <p:cNvPr id="39" name="Forma libre: forma 38">
                <a:extLst>
                  <a:ext uri="{FF2B5EF4-FFF2-40B4-BE49-F238E27FC236}">
                    <a16:creationId xmlns:a16="http://schemas.microsoft.com/office/drawing/2014/main" id="{E601D7E2-DCED-11CA-74CF-C7D927ACA3CB}"/>
                  </a:ext>
                </a:extLst>
              </p:cNvPr>
              <p:cNvSpPr/>
              <p:nvPr/>
            </p:nvSpPr>
            <p:spPr>
              <a:xfrm>
                <a:off x="5006530" y="945314"/>
                <a:ext cx="72179" cy="98012"/>
              </a:xfrm>
              <a:custGeom>
                <a:avLst/>
                <a:gdLst>
                  <a:gd name="connsiteX0" fmla="*/ 0 w 72179"/>
                  <a:gd name="connsiteY0" fmla="*/ 0 h 98012"/>
                  <a:gd name="connsiteX1" fmla="*/ 43308 w 72179"/>
                  <a:gd name="connsiteY1" fmla="*/ 0 h 98012"/>
                  <a:gd name="connsiteX2" fmla="*/ 72180 w 72179"/>
                  <a:gd name="connsiteY2" fmla="*/ 28112 h 98012"/>
                  <a:gd name="connsiteX3" fmla="*/ 43308 w 72179"/>
                  <a:gd name="connsiteY3" fmla="*/ 56224 h 98012"/>
                  <a:gd name="connsiteX4" fmla="*/ 9117 w 72179"/>
                  <a:gd name="connsiteY4" fmla="*/ 56224 h 98012"/>
                  <a:gd name="connsiteX5" fmla="*/ 9117 w 72179"/>
                  <a:gd name="connsiteY5" fmla="*/ 98013 h 98012"/>
                  <a:gd name="connsiteX6" fmla="*/ 0 w 72179"/>
                  <a:gd name="connsiteY6" fmla="*/ 98013 h 98012"/>
                  <a:gd name="connsiteX7" fmla="*/ 0 w 72179"/>
                  <a:gd name="connsiteY7" fmla="*/ 0 h 98012"/>
                  <a:gd name="connsiteX8" fmla="*/ 9117 w 72179"/>
                  <a:gd name="connsiteY8" fmla="*/ 47867 h 98012"/>
                  <a:gd name="connsiteX9" fmla="*/ 41029 w 72179"/>
                  <a:gd name="connsiteY9" fmla="*/ 47867 h 98012"/>
                  <a:gd name="connsiteX10" fmla="*/ 63062 w 72179"/>
                  <a:gd name="connsiteY10" fmla="*/ 28112 h 98012"/>
                  <a:gd name="connsiteX11" fmla="*/ 41029 w 72179"/>
                  <a:gd name="connsiteY11" fmla="*/ 8358 h 98012"/>
                  <a:gd name="connsiteX12" fmla="*/ 9117 w 72179"/>
                  <a:gd name="connsiteY12" fmla="*/ 8358 h 98012"/>
                  <a:gd name="connsiteX13" fmla="*/ 9117 w 72179"/>
                  <a:gd name="connsiteY13" fmla="*/ 47867 h 9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2179" h="98012">
                    <a:moveTo>
                      <a:pt x="0" y="0"/>
                    </a:moveTo>
                    <a:lnTo>
                      <a:pt x="43308" y="0"/>
                    </a:lnTo>
                    <a:cubicBezTo>
                      <a:pt x="60783" y="0"/>
                      <a:pt x="72180" y="9877"/>
                      <a:pt x="72180" y="28112"/>
                    </a:cubicBezTo>
                    <a:cubicBezTo>
                      <a:pt x="72180" y="45587"/>
                      <a:pt x="60783" y="56224"/>
                      <a:pt x="43308" y="56224"/>
                    </a:cubicBezTo>
                    <a:lnTo>
                      <a:pt x="9117" y="56224"/>
                    </a:lnTo>
                    <a:lnTo>
                      <a:pt x="9117" y="98013"/>
                    </a:lnTo>
                    <a:lnTo>
                      <a:pt x="0" y="98013"/>
                    </a:lnTo>
                    <a:lnTo>
                      <a:pt x="0" y="0"/>
                    </a:lnTo>
                    <a:close/>
                    <a:moveTo>
                      <a:pt x="9117" y="47867"/>
                    </a:moveTo>
                    <a:lnTo>
                      <a:pt x="41029" y="47867"/>
                    </a:lnTo>
                    <a:cubicBezTo>
                      <a:pt x="53945" y="47867"/>
                      <a:pt x="63062" y="41788"/>
                      <a:pt x="63062" y="28112"/>
                    </a:cubicBezTo>
                    <a:cubicBezTo>
                      <a:pt x="63062" y="14436"/>
                      <a:pt x="53945" y="8358"/>
                      <a:pt x="41029" y="8358"/>
                    </a:cubicBezTo>
                    <a:lnTo>
                      <a:pt x="9117" y="8358"/>
                    </a:lnTo>
                    <a:lnTo>
                      <a:pt x="9117" y="47867"/>
                    </a:lnTo>
                    <a:close/>
                  </a:path>
                </a:pathLst>
              </a:custGeom>
              <a:solidFill>
                <a:srgbClr val="93877C"/>
              </a:solidFill>
              <a:ln w="7595" cap="flat">
                <a:noFill/>
                <a:prstDash val="solid"/>
                <a:miter/>
              </a:ln>
            </p:spPr>
            <p:txBody>
              <a:bodyPr rtlCol="0" anchor="ctr"/>
              <a:ls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s-ES">
                  <a:latin typeface="Calibri" panose="020F0502020204030204" pitchFamily="34" charset="0"/>
                  <a:cs typeface="Calibri" panose="020F0502020204030204" pitchFamily="34" charset="0"/>
                </a:endParaRPr>
              </a:p>
            </p:txBody>
          </p:sp>
          <p:sp>
            <p:nvSpPr>
              <p:cNvPr id="40" name="Forma libre: forma 39">
                <a:extLst>
                  <a:ext uri="{FF2B5EF4-FFF2-40B4-BE49-F238E27FC236}">
                    <a16:creationId xmlns:a16="http://schemas.microsoft.com/office/drawing/2014/main" id="{5B719290-E1B4-4A01-AE04-614FF59A48C7}"/>
                  </a:ext>
                </a:extLst>
              </p:cNvPr>
              <p:cNvSpPr/>
              <p:nvPr/>
            </p:nvSpPr>
            <p:spPr>
              <a:xfrm>
                <a:off x="5092386" y="945314"/>
                <a:ext cx="82817" cy="98012"/>
              </a:xfrm>
              <a:custGeom>
                <a:avLst/>
                <a:gdLst>
                  <a:gd name="connsiteX0" fmla="*/ 0 w 82817"/>
                  <a:gd name="connsiteY0" fmla="*/ 0 h 98012"/>
                  <a:gd name="connsiteX1" fmla="*/ 9877 w 82817"/>
                  <a:gd name="connsiteY1" fmla="*/ 0 h 98012"/>
                  <a:gd name="connsiteX2" fmla="*/ 41788 w 82817"/>
                  <a:gd name="connsiteY2" fmla="*/ 87376 h 98012"/>
                  <a:gd name="connsiteX3" fmla="*/ 41788 w 82817"/>
                  <a:gd name="connsiteY3" fmla="*/ 87376 h 98012"/>
                  <a:gd name="connsiteX4" fmla="*/ 72940 w 82817"/>
                  <a:gd name="connsiteY4" fmla="*/ 0 h 98012"/>
                  <a:gd name="connsiteX5" fmla="*/ 82817 w 82817"/>
                  <a:gd name="connsiteY5" fmla="*/ 0 h 98012"/>
                  <a:gd name="connsiteX6" fmla="*/ 46347 w 82817"/>
                  <a:gd name="connsiteY6" fmla="*/ 98013 h 98012"/>
                  <a:gd name="connsiteX7" fmla="*/ 35710 w 82817"/>
                  <a:gd name="connsiteY7" fmla="*/ 98013 h 98012"/>
                  <a:gd name="connsiteX8" fmla="*/ 0 w 82817"/>
                  <a:gd name="connsiteY8" fmla="*/ 0 h 9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17" h="98012">
                    <a:moveTo>
                      <a:pt x="0" y="0"/>
                    </a:moveTo>
                    <a:lnTo>
                      <a:pt x="9877" y="0"/>
                    </a:lnTo>
                    <a:lnTo>
                      <a:pt x="41788" y="87376"/>
                    </a:lnTo>
                    <a:lnTo>
                      <a:pt x="41788" y="87376"/>
                    </a:lnTo>
                    <a:lnTo>
                      <a:pt x="72940" y="0"/>
                    </a:lnTo>
                    <a:lnTo>
                      <a:pt x="82817" y="0"/>
                    </a:lnTo>
                    <a:lnTo>
                      <a:pt x="46347" y="98013"/>
                    </a:lnTo>
                    <a:lnTo>
                      <a:pt x="35710" y="98013"/>
                    </a:lnTo>
                    <a:lnTo>
                      <a:pt x="0" y="0"/>
                    </a:lnTo>
                    <a:close/>
                  </a:path>
                </a:pathLst>
              </a:custGeom>
              <a:solidFill>
                <a:srgbClr val="93877C"/>
              </a:solidFill>
              <a:ln w="7595" cap="flat">
                <a:noFill/>
                <a:prstDash val="solid"/>
                <a:miter/>
              </a:ln>
            </p:spPr>
            <p:txBody>
              <a:bodyPr rtlCol="0" anchor="ctr"/>
              <a:ls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s-ES">
                  <a:latin typeface="Calibri" panose="020F0502020204030204" pitchFamily="34" charset="0"/>
                  <a:cs typeface="Calibri" panose="020F0502020204030204" pitchFamily="34" charset="0"/>
                </a:endParaRPr>
              </a:p>
            </p:txBody>
          </p:sp>
          <p:sp>
            <p:nvSpPr>
              <p:cNvPr id="41" name="Forma libre: forma 40">
                <a:extLst>
                  <a:ext uri="{FF2B5EF4-FFF2-40B4-BE49-F238E27FC236}">
                    <a16:creationId xmlns:a16="http://schemas.microsoft.com/office/drawing/2014/main" id="{C82F7FD5-96CD-6B0C-EAC7-FA72599339F5}"/>
                  </a:ext>
                </a:extLst>
              </p:cNvPr>
              <p:cNvSpPr/>
              <p:nvPr/>
            </p:nvSpPr>
            <p:spPr>
              <a:xfrm>
                <a:off x="5175963" y="945314"/>
                <a:ext cx="88135" cy="98012"/>
              </a:xfrm>
              <a:custGeom>
                <a:avLst/>
                <a:gdLst>
                  <a:gd name="connsiteX0" fmla="*/ 39509 w 88135"/>
                  <a:gd name="connsiteY0" fmla="*/ 0 h 98012"/>
                  <a:gd name="connsiteX1" fmla="*/ 50146 w 88135"/>
                  <a:gd name="connsiteY1" fmla="*/ 0 h 98012"/>
                  <a:gd name="connsiteX2" fmla="*/ 88136 w 88135"/>
                  <a:gd name="connsiteY2" fmla="*/ 98013 h 98012"/>
                  <a:gd name="connsiteX3" fmla="*/ 78258 w 88135"/>
                  <a:gd name="connsiteY3" fmla="*/ 98013 h 98012"/>
                  <a:gd name="connsiteX4" fmla="*/ 66102 w 88135"/>
                  <a:gd name="connsiteY4" fmla="*/ 67621 h 98012"/>
                  <a:gd name="connsiteX5" fmla="*/ 21274 w 88135"/>
                  <a:gd name="connsiteY5" fmla="*/ 67621 h 98012"/>
                  <a:gd name="connsiteX6" fmla="*/ 9877 w 88135"/>
                  <a:gd name="connsiteY6" fmla="*/ 98013 h 98012"/>
                  <a:gd name="connsiteX7" fmla="*/ 0 w 88135"/>
                  <a:gd name="connsiteY7" fmla="*/ 98013 h 98012"/>
                  <a:gd name="connsiteX8" fmla="*/ 39509 w 88135"/>
                  <a:gd name="connsiteY8" fmla="*/ 0 h 98012"/>
                  <a:gd name="connsiteX9" fmla="*/ 24313 w 88135"/>
                  <a:gd name="connsiteY9" fmla="*/ 59264 h 98012"/>
                  <a:gd name="connsiteX10" fmla="*/ 63063 w 88135"/>
                  <a:gd name="connsiteY10" fmla="*/ 59264 h 98012"/>
                  <a:gd name="connsiteX11" fmla="*/ 44068 w 88135"/>
                  <a:gd name="connsiteY11" fmla="*/ 9117 h 98012"/>
                  <a:gd name="connsiteX12" fmla="*/ 24313 w 88135"/>
                  <a:gd name="connsiteY12" fmla="*/ 59264 h 9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135" h="98012">
                    <a:moveTo>
                      <a:pt x="39509" y="0"/>
                    </a:moveTo>
                    <a:lnTo>
                      <a:pt x="50146" y="0"/>
                    </a:lnTo>
                    <a:lnTo>
                      <a:pt x="88136" y="98013"/>
                    </a:lnTo>
                    <a:lnTo>
                      <a:pt x="78258" y="98013"/>
                    </a:lnTo>
                    <a:lnTo>
                      <a:pt x="66102" y="67621"/>
                    </a:lnTo>
                    <a:lnTo>
                      <a:pt x="21274" y="67621"/>
                    </a:lnTo>
                    <a:lnTo>
                      <a:pt x="9877" y="98013"/>
                    </a:lnTo>
                    <a:lnTo>
                      <a:pt x="0" y="98013"/>
                    </a:lnTo>
                    <a:lnTo>
                      <a:pt x="39509" y="0"/>
                    </a:lnTo>
                    <a:close/>
                    <a:moveTo>
                      <a:pt x="24313" y="59264"/>
                    </a:moveTo>
                    <a:lnTo>
                      <a:pt x="63063" y="59264"/>
                    </a:lnTo>
                    <a:lnTo>
                      <a:pt x="44068" y="9117"/>
                    </a:lnTo>
                    <a:lnTo>
                      <a:pt x="24313" y="59264"/>
                    </a:lnTo>
                    <a:close/>
                  </a:path>
                </a:pathLst>
              </a:custGeom>
              <a:solidFill>
                <a:srgbClr val="93877C"/>
              </a:solidFill>
              <a:ln w="7595" cap="flat">
                <a:noFill/>
                <a:prstDash val="solid"/>
                <a:miter/>
              </a:ln>
            </p:spPr>
            <p:txBody>
              <a:bodyPr rtlCol="0" anchor="ctr"/>
              <a:ls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s-ES">
                  <a:latin typeface="Calibri" panose="020F0502020204030204" pitchFamily="34" charset="0"/>
                  <a:cs typeface="Calibri" panose="020F0502020204030204" pitchFamily="34" charset="0"/>
                </a:endParaRPr>
              </a:p>
            </p:txBody>
          </p:sp>
          <p:sp>
            <p:nvSpPr>
              <p:cNvPr id="42" name="Forma libre: forma 41">
                <a:extLst>
                  <a:ext uri="{FF2B5EF4-FFF2-40B4-BE49-F238E27FC236}">
                    <a16:creationId xmlns:a16="http://schemas.microsoft.com/office/drawing/2014/main" id="{6C4A60E5-4186-F6A6-370E-B6D909C6D08F}"/>
                  </a:ext>
                </a:extLst>
              </p:cNvPr>
              <p:cNvSpPr/>
              <p:nvPr/>
            </p:nvSpPr>
            <p:spPr>
              <a:xfrm>
                <a:off x="5283093" y="945314"/>
                <a:ext cx="63822" cy="97253"/>
              </a:xfrm>
              <a:custGeom>
                <a:avLst/>
                <a:gdLst>
                  <a:gd name="connsiteX0" fmla="*/ 0 w 63822"/>
                  <a:gd name="connsiteY0" fmla="*/ 0 h 97253"/>
                  <a:gd name="connsiteX1" fmla="*/ 9117 w 63822"/>
                  <a:gd name="connsiteY1" fmla="*/ 0 h 97253"/>
                  <a:gd name="connsiteX2" fmla="*/ 9117 w 63822"/>
                  <a:gd name="connsiteY2" fmla="*/ 89655 h 97253"/>
                  <a:gd name="connsiteX3" fmla="*/ 63822 w 63822"/>
                  <a:gd name="connsiteY3" fmla="*/ 89655 h 97253"/>
                  <a:gd name="connsiteX4" fmla="*/ 63822 w 63822"/>
                  <a:gd name="connsiteY4" fmla="*/ 97253 h 97253"/>
                  <a:gd name="connsiteX5" fmla="*/ 0 w 63822"/>
                  <a:gd name="connsiteY5" fmla="*/ 97253 h 97253"/>
                  <a:gd name="connsiteX6" fmla="*/ 0 w 63822"/>
                  <a:gd name="connsiteY6" fmla="*/ 0 h 9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822" h="97253">
                    <a:moveTo>
                      <a:pt x="0" y="0"/>
                    </a:moveTo>
                    <a:lnTo>
                      <a:pt x="9117" y="0"/>
                    </a:lnTo>
                    <a:lnTo>
                      <a:pt x="9117" y="89655"/>
                    </a:lnTo>
                    <a:lnTo>
                      <a:pt x="63822" y="89655"/>
                    </a:lnTo>
                    <a:lnTo>
                      <a:pt x="63822" y="97253"/>
                    </a:lnTo>
                    <a:lnTo>
                      <a:pt x="0" y="97253"/>
                    </a:lnTo>
                    <a:lnTo>
                      <a:pt x="0" y="0"/>
                    </a:lnTo>
                    <a:close/>
                  </a:path>
                </a:pathLst>
              </a:custGeom>
              <a:solidFill>
                <a:srgbClr val="93877C"/>
              </a:solidFill>
              <a:ln w="7595" cap="flat">
                <a:noFill/>
                <a:prstDash val="solid"/>
                <a:miter/>
              </a:ln>
            </p:spPr>
            <p:txBody>
              <a:bodyPr rtlCol="0" anchor="ctr"/>
              <a:ls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s-ES">
                  <a:latin typeface="Calibri" panose="020F0502020204030204" pitchFamily="34" charset="0"/>
                  <a:cs typeface="Calibri" panose="020F0502020204030204" pitchFamily="34" charset="0"/>
                </a:endParaRPr>
              </a:p>
            </p:txBody>
          </p:sp>
          <p:sp>
            <p:nvSpPr>
              <p:cNvPr id="43" name="Forma libre: forma 42">
                <a:extLst>
                  <a:ext uri="{FF2B5EF4-FFF2-40B4-BE49-F238E27FC236}">
                    <a16:creationId xmlns:a16="http://schemas.microsoft.com/office/drawing/2014/main" id="{BDF7C647-69B3-2BFC-661F-AC24276F4971}"/>
                  </a:ext>
                </a:extLst>
              </p:cNvPr>
              <p:cNvSpPr/>
              <p:nvPr/>
            </p:nvSpPr>
            <p:spPr>
              <a:xfrm>
                <a:off x="5365910" y="917202"/>
                <a:ext cx="68381" cy="124605"/>
              </a:xfrm>
              <a:custGeom>
                <a:avLst/>
                <a:gdLst>
                  <a:gd name="connsiteX0" fmla="*/ 760 w 68381"/>
                  <a:gd name="connsiteY0" fmla="*/ 28112 h 124605"/>
                  <a:gd name="connsiteX1" fmla="*/ 68381 w 68381"/>
                  <a:gd name="connsiteY1" fmla="*/ 28112 h 124605"/>
                  <a:gd name="connsiteX2" fmla="*/ 68381 w 68381"/>
                  <a:gd name="connsiteY2" fmla="*/ 35710 h 124605"/>
                  <a:gd name="connsiteX3" fmla="*/ 9877 w 68381"/>
                  <a:gd name="connsiteY3" fmla="*/ 35710 h 124605"/>
                  <a:gd name="connsiteX4" fmla="*/ 9877 w 68381"/>
                  <a:gd name="connsiteY4" fmla="*/ 70660 h 124605"/>
                  <a:gd name="connsiteX5" fmla="*/ 64582 w 68381"/>
                  <a:gd name="connsiteY5" fmla="*/ 70660 h 124605"/>
                  <a:gd name="connsiteX6" fmla="*/ 64582 w 68381"/>
                  <a:gd name="connsiteY6" fmla="*/ 78258 h 124605"/>
                  <a:gd name="connsiteX7" fmla="*/ 9877 w 68381"/>
                  <a:gd name="connsiteY7" fmla="*/ 78258 h 124605"/>
                  <a:gd name="connsiteX8" fmla="*/ 9877 w 68381"/>
                  <a:gd name="connsiteY8" fmla="*/ 117008 h 124605"/>
                  <a:gd name="connsiteX9" fmla="*/ 68381 w 68381"/>
                  <a:gd name="connsiteY9" fmla="*/ 117008 h 124605"/>
                  <a:gd name="connsiteX10" fmla="*/ 68381 w 68381"/>
                  <a:gd name="connsiteY10" fmla="*/ 124605 h 124605"/>
                  <a:gd name="connsiteX11" fmla="*/ 0 w 68381"/>
                  <a:gd name="connsiteY11" fmla="*/ 124605 h 124605"/>
                  <a:gd name="connsiteX12" fmla="*/ 0 w 68381"/>
                  <a:gd name="connsiteY12" fmla="*/ 28112 h 124605"/>
                  <a:gd name="connsiteX13" fmla="*/ 15956 w 68381"/>
                  <a:gd name="connsiteY13" fmla="*/ 0 h 124605"/>
                  <a:gd name="connsiteX14" fmla="*/ 26593 w 68381"/>
                  <a:gd name="connsiteY14" fmla="*/ 0 h 124605"/>
                  <a:gd name="connsiteX15" fmla="*/ 41029 w 68381"/>
                  <a:gd name="connsiteY15" fmla="*/ 18995 h 124605"/>
                  <a:gd name="connsiteX16" fmla="*/ 34191 w 68381"/>
                  <a:gd name="connsiteY16" fmla="*/ 18995 h 124605"/>
                  <a:gd name="connsiteX17" fmla="*/ 15956 w 68381"/>
                  <a:gd name="connsiteY17" fmla="*/ 0 h 12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8381" h="124605">
                    <a:moveTo>
                      <a:pt x="760" y="28112"/>
                    </a:moveTo>
                    <a:lnTo>
                      <a:pt x="68381" y="28112"/>
                    </a:lnTo>
                    <a:lnTo>
                      <a:pt x="68381" y="35710"/>
                    </a:lnTo>
                    <a:lnTo>
                      <a:pt x="9877" y="35710"/>
                    </a:lnTo>
                    <a:lnTo>
                      <a:pt x="9877" y="70660"/>
                    </a:lnTo>
                    <a:lnTo>
                      <a:pt x="64582" y="70660"/>
                    </a:lnTo>
                    <a:lnTo>
                      <a:pt x="64582" y="78258"/>
                    </a:lnTo>
                    <a:lnTo>
                      <a:pt x="9877" y="78258"/>
                    </a:lnTo>
                    <a:lnTo>
                      <a:pt x="9877" y="117008"/>
                    </a:lnTo>
                    <a:lnTo>
                      <a:pt x="68381" y="117008"/>
                    </a:lnTo>
                    <a:lnTo>
                      <a:pt x="68381" y="124605"/>
                    </a:lnTo>
                    <a:lnTo>
                      <a:pt x="0" y="124605"/>
                    </a:lnTo>
                    <a:lnTo>
                      <a:pt x="0" y="28112"/>
                    </a:lnTo>
                    <a:close/>
                    <a:moveTo>
                      <a:pt x="15956" y="0"/>
                    </a:moveTo>
                    <a:lnTo>
                      <a:pt x="26593" y="0"/>
                    </a:lnTo>
                    <a:lnTo>
                      <a:pt x="41029" y="18995"/>
                    </a:lnTo>
                    <a:lnTo>
                      <a:pt x="34191" y="18995"/>
                    </a:lnTo>
                    <a:lnTo>
                      <a:pt x="15956" y="0"/>
                    </a:lnTo>
                    <a:close/>
                  </a:path>
                </a:pathLst>
              </a:custGeom>
              <a:solidFill>
                <a:srgbClr val="93877C"/>
              </a:solidFill>
              <a:ln w="7595" cap="flat">
                <a:noFill/>
                <a:prstDash val="solid"/>
                <a:miter/>
              </a:ln>
            </p:spPr>
            <p:txBody>
              <a:bodyPr rtlCol="0" anchor="ctr"/>
              <a:ls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s-ES">
                  <a:latin typeface="Calibri" panose="020F0502020204030204" pitchFamily="34" charset="0"/>
                  <a:cs typeface="Calibri" panose="020F0502020204030204" pitchFamily="34" charset="0"/>
                </a:endParaRPr>
              </a:p>
            </p:txBody>
          </p:sp>
          <p:sp>
            <p:nvSpPr>
              <p:cNvPr id="44" name="Forma libre: forma 43">
                <a:extLst>
                  <a:ext uri="{FF2B5EF4-FFF2-40B4-BE49-F238E27FC236}">
                    <a16:creationId xmlns:a16="http://schemas.microsoft.com/office/drawing/2014/main" id="{4BEDC790-AE2F-4F44-9029-CB758F503024}"/>
                  </a:ext>
                </a:extLst>
              </p:cNvPr>
              <p:cNvSpPr/>
              <p:nvPr/>
            </p:nvSpPr>
            <p:spPr>
              <a:xfrm>
                <a:off x="5457844" y="945314"/>
                <a:ext cx="76738" cy="98012"/>
              </a:xfrm>
              <a:custGeom>
                <a:avLst/>
                <a:gdLst>
                  <a:gd name="connsiteX0" fmla="*/ 0 w 76738"/>
                  <a:gd name="connsiteY0" fmla="*/ 0 h 98012"/>
                  <a:gd name="connsiteX1" fmla="*/ 10637 w 76738"/>
                  <a:gd name="connsiteY1" fmla="*/ 0 h 98012"/>
                  <a:gd name="connsiteX2" fmla="*/ 67621 w 76738"/>
                  <a:gd name="connsiteY2" fmla="*/ 82817 h 98012"/>
                  <a:gd name="connsiteX3" fmla="*/ 67621 w 76738"/>
                  <a:gd name="connsiteY3" fmla="*/ 82817 h 98012"/>
                  <a:gd name="connsiteX4" fmla="*/ 67621 w 76738"/>
                  <a:gd name="connsiteY4" fmla="*/ 0 h 98012"/>
                  <a:gd name="connsiteX5" fmla="*/ 76739 w 76738"/>
                  <a:gd name="connsiteY5" fmla="*/ 0 h 98012"/>
                  <a:gd name="connsiteX6" fmla="*/ 76739 w 76738"/>
                  <a:gd name="connsiteY6" fmla="*/ 98013 h 98012"/>
                  <a:gd name="connsiteX7" fmla="*/ 66861 w 76738"/>
                  <a:gd name="connsiteY7" fmla="*/ 98013 h 98012"/>
                  <a:gd name="connsiteX8" fmla="*/ 9877 w 76738"/>
                  <a:gd name="connsiteY8" fmla="*/ 15196 h 98012"/>
                  <a:gd name="connsiteX9" fmla="*/ 9877 w 76738"/>
                  <a:gd name="connsiteY9" fmla="*/ 15196 h 98012"/>
                  <a:gd name="connsiteX10" fmla="*/ 9877 w 76738"/>
                  <a:gd name="connsiteY10" fmla="*/ 98013 h 98012"/>
                  <a:gd name="connsiteX11" fmla="*/ 760 w 76738"/>
                  <a:gd name="connsiteY11" fmla="*/ 98013 h 98012"/>
                  <a:gd name="connsiteX12" fmla="*/ 760 w 76738"/>
                  <a:gd name="connsiteY12" fmla="*/ 0 h 9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738" h="98012">
                    <a:moveTo>
                      <a:pt x="0" y="0"/>
                    </a:moveTo>
                    <a:lnTo>
                      <a:pt x="10637" y="0"/>
                    </a:lnTo>
                    <a:lnTo>
                      <a:pt x="67621" y="82817"/>
                    </a:lnTo>
                    <a:lnTo>
                      <a:pt x="67621" y="82817"/>
                    </a:lnTo>
                    <a:lnTo>
                      <a:pt x="67621" y="0"/>
                    </a:lnTo>
                    <a:lnTo>
                      <a:pt x="76739" y="0"/>
                    </a:lnTo>
                    <a:lnTo>
                      <a:pt x="76739" y="98013"/>
                    </a:lnTo>
                    <a:lnTo>
                      <a:pt x="66861" y="98013"/>
                    </a:lnTo>
                    <a:lnTo>
                      <a:pt x="9877" y="15196"/>
                    </a:lnTo>
                    <a:lnTo>
                      <a:pt x="9877" y="15196"/>
                    </a:lnTo>
                    <a:lnTo>
                      <a:pt x="9877" y="98013"/>
                    </a:lnTo>
                    <a:lnTo>
                      <a:pt x="760" y="98013"/>
                    </a:lnTo>
                    <a:lnTo>
                      <a:pt x="760" y="0"/>
                    </a:lnTo>
                    <a:close/>
                  </a:path>
                </a:pathLst>
              </a:custGeom>
              <a:solidFill>
                <a:srgbClr val="93877C"/>
              </a:solidFill>
              <a:ln w="7595" cap="flat">
                <a:noFill/>
                <a:prstDash val="solid"/>
                <a:miter/>
              </a:ln>
            </p:spPr>
            <p:txBody>
              <a:bodyPr rtlCol="0" anchor="ctr"/>
              <a:ls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s-ES">
                  <a:latin typeface="Calibri" panose="020F0502020204030204" pitchFamily="34" charset="0"/>
                  <a:cs typeface="Calibri" panose="020F0502020204030204" pitchFamily="34" charset="0"/>
                </a:endParaRPr>
              </a:p>
            </p:txBody>
          </p:sp>
          <p:sp>
            <p:nvSpPr>
              <p:cNvPr id="45" name="Forma libre: forma 44">
                <a:extLst>
                  <a:ext uri="{FF2B5EF4-FFF2-40B4-BE49-F238E27FC236}">
                    <a16:creationId xmlns:a16="http://schemas.microsoft.com/office/drawing/2014/main" id="{CC1C0551-8DC4-2E13-0E4F-BBA01400D38D}"/>
                  </a:ext>
                </a:extLst>
              </p:cNvPr>
              <p:cNvSpPr/>
              <p:nvPr/>
            </p:nvSpPr>
            <p:spPr>
              <a:xfrm>
                <a:off x="5560416" y="944554"/>
                <a:ext cx="86616" cy="101811"/>
              </a:xfrm>
              <a:custGeom>
                <a:avLst/>
                <a:gdLst>
                  <a:gd name="connsiteX0" fmla="*/ 75979 w 86616"/>
                  <a:gd name="connsiteY0" fmla="*/ 30392 h 101811"/>
                  <a:gd name="connsiteX1" fmla="*/ 46347 w 86616"/>
                  <a:gd name="connsiteY1" fmla="*/ 6838 h 101811"/>
                  <a:gd name="connsiteX2" fmla="*/ 9877 w 86616"/>
                  <a:gd name="connsiteY2" fmla="*/ 50146 h 101811"/>
                  <a:gd name="connsiteX3" fmla="*/ 46347 w 86616"/>
                  <a:gd name="connsiteY3" fmla="*/ 93454 h 101811"/>
                  <a:gd name="connsiteX4" fmla="*/ 77498 w 86616"/>
                  <a:gd name="connsiteY4" fmla="*/ 62303 h 101811"/>
                  <a:gd name="connsiteX5" fmla="*/ 86616 w 86616"/>
                  <a:gd name="connsiteY5" fmla="*/ 62303 h 101811"/>
                  <a:gd name="connsiteX6" fmla="*/ 46347 w 86616"/>
                  <a:gd name="connsiteY6" fmla="*/ 101812 h 101811"/>
                  <a:gd name="connsiteX7" fmla="*/ 0 w 86616"/>
                  <a:gd name="connsiteY7" fmla="*/ 50906 h 101811"/>
                  <a:gd name="connsiteX8" fmla="*/ 46347 w 86616"/>
                  <a:gd name="connsiteY8" fmla="*/ 0 h 101811"/>
                  <a:gd name="connsiteX9" fmla="*/ 85856 w 86616"/>
                  <a:gd name="connsiteY9" fmla="*/ 31911 h 101811"/>
                  <a:gd name="connsiteX10" fmla="*/ 75979 w 86616"/>
                  <a:gd name="connsiteY10" fmla="*/ 31911 h 101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16" h="101811">
                    <a:moveTo>
                      <a:pt x="75979" y="30392"/>
                    </a:moveTo>
                    <a:cubicBezTo>
                      <a:pt x="72940" y="15196"/>
                      <a:pt x="60023" y="6838"/>
                      <a:pt x="46347" y="6838"/>
                    </a:cubicBezTo>
                    <a:cubicBezTo>
                      <a:pt x="20514" y="6838"/>
                      <a:pt x="9877" y="28112"/>
                      <a:pt x="9877" y="50146"/>
                    </a:cubicBezTo>
                    <a:cubicBezTo>
                      <a:pt x="9877" y="72180"/>
                      <a:pt x="20514" y="93454"/>
                      <a:pt x="46347" y="93454"/>
                    </a:cubicBezTo>
                    <a:cubicBezTo>
                      <a:pt x="64582" y="93454"/>
                      <a:pt x="75979" y="79778"/>
                      <a:pt x="77498" y="62303"/>
                    </a:cubicBezTo>
                    <a:lnTo>
                      <a:pt x="86616" y="62303"/>
                    </a:lnTo>
                    <a:cubicBezTo>
                      <a:pt x="84337" y="86616"/>
                      <a:pt x="69141" y="101812"/>
                      <a:pt x="46347" y="101812"/>
                    </a:cubicBezTo>
                    <a:cubicBezTo>
                      <a:pt x="15196" y="101812"/>
                      <a:pt x="0" y="77499"/>
                      <a:pt x="0" y="50906"/>
                    </a:cubicBezTo>
                    <a:cubicBezTo>
                      <a:pt x="0" y="24313"/>
                      <a:pt x="15196" y="0"/>
                      <a:pt x="46347" y="0"/>
                    </a:cubicBezTo>
                    <a:cubicBezTo>
                      <a:pt x="64582" y="0"/>
                      <a:pt x="82817" y="11397"/>
                      <a:pt x="85856" y="31911"/>
                    </a:cubicBezTo>
                    <a:lnTo>
                      <a:pt x="75979" y="31911"/>
                    </a:lnTo>
                    <a:close/>
                  </a:path>
                </a:pathLst>
              </a:custGeom>
              <a:solidFill>
                <a:srgbClr val="93877C"/>
              </a:solidFill>
              <a:ln w="7595" cap="flat">
                <a:noFill/>
                <a:prstDash val="solid"/>
                <a:miter/>
              </a:ln>
            </p:spPr>
            <p:txBody>
              <a:bodyPr rtlCol="0" anchor="ctr"/>
              <a:ls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s-ES">
                  <a:latin typeface="Calibri" panose="020F0502020204030204" pitchFamily="34" charset="0"/>
                  <a:cs typeface="Calibri" panose="020F0502020204030204" pitchFamily="34" charset="0"/>
                </a:endParaRPr>
              </a:p>
            </p:txBody>
          </p:sp>
          <p:sp>
            <p:nvSpPr>
              <p:cNvPr id="46" name="Forma libre: forma 45">
                <a:extLst>
                  <a:ext uri="{FF2B5EF4-FFF2-40B4-BE49-F238E27FC236}">
                    <a16:creationId xmlns:a16="http://schemas.microsoft.com/office/drawing/2014/main" id="{9B2E5993-7E62-CBAD-94DD-B4D61B563D4C}"/>
                  </a:ext>
                </a:extLst>
              </p:cNvPr>
              <p:cNvSpPr/>
              <p:nvPr/>
            </p:nvSpPr>
            <p:spPr>
              <a:xfrm>
                <a:off x="5672105" y="945314"/>
                <a:ext cx="9117" cy="98012"/>
              </a:xfrm>
              <a:custGeom>
                <a:avLst/>
                <a:gdLst>
                  <a:gd name="connsiteX0" fmla="*/ 0 w 9117"/>
                  <a:gd name="connsiteY0" fmla="*/ 0 h 98012"/>
                  <a:gd name="connsiteX1" fmla="*/ 9118 w 9117"/>
                  <a:gd name="connsiteY1" fmla="*/ 0 h 98012"/>
                  <a:gd name="connsiteX2" fmla="*/ 9118 w 9117"/>
                  <a:gd name="connsiteY2" fmla="*/ 98013 h 98012"/>
                  <a:gd name="connsiteX3" fmla="*/ 0 w 9117"/>
                  <a:gd name="connsiteY3" fmla="*/ 98013 h 98012"/>
                  <a:gd name="connsiteX4" fmla="*/ 0 w 9117"/>
                  <a:gd name="connsiteY4" fmla="*/ 0 h 98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 h="98012">
                    <a:moveTo>
                      <a:pt x="0" y="0"/>
                    </a:moveTo>
                    <a:lnTo>
                      <a:pt x="9118" y="0"/>
                    </a:lnTo>
                    <a:lnTo>
                      <a:pt x="9118" y="98013"/>
                    </a:lnTo>
                    <a:lnTo>
                      <a:pt x="0" y="98013"/>
                    </a:lnTo>
                    <a:lnTo>
                      <a:pt x="0" y="0"/>
                    </a:lnTo>
                    <a:close/>
                  </a:path>
                </a:pathLst>
              </a:custGeom>
              <a:solidFill>
                <a:srgbClr val="93877C"/>
              </a:solidFill>
              <a:ln w="7595" cap="flat">
                <a:noFill/>
                <a:prstDash val="solid"/>
                <a:miter/>
              </a:ln>
            </p:spPr>
            <p:txBody>
              <a:bodyPr rtlCol="0" anchor="ctr"/>
              <a:ls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s-ES">
                  <a:latin typeface="Calibri" panose="020F0502020204030204" pitchFamily="34" charset="0"/>
                  <a:cs typeface="Calibri" panose="020F0502020204030204" pitchFamily="34" charset="0"/>
                </a:endParaRPr>
              </a:p>
            </p:txBody>
          </p:sp>
          <p:sp>
            <p:nvSpPr>
              <p:cNvPr id="47" name="Forma libre: forma 46">
                <a:extLst>
                  <a:ext uri="{FF2B5EF4-FFF2-40B4-BE49-F238E27FC236}">
                    <a16:creationId xmlns:a16="http://schemas.microsoft.com/office/drawing/2014/main" id="{F552C67A-C486-4839-00E2-C72DAAA5523C}"/>
                  </a:ext>
                </a:extLst>
              </p:cNvPr>
              <p:cNvSpPr/>
              <p:nvPr/>
            </p:nvSpPr>
            <p:spPr>
              <a:xfrm>
                <a:off x="5700977" y="945314"/>
                <a:ext cx="88135" cy="98012"/>
              </a:xfrm>
              <a:custGeom>
                <a:avLst/>
                <a:gdLst>
                  <a:gd name="connsiteX0" fmla="*/ 39509 w 88135"/>
                  <a:gd name="connsiteY0" fmla="*/ 0 h 98012"/>
                  <a:gd name="connsiteX1" fmla="*/ 50146 w 88135"/>
                  <a:gd name="connsiteY1" fmla="*/ 0 h 98012"/>
                  <a:gd name="connsiteX2" fmla="*/ 88136 w 88135"/>
                  <a:gd name="connsiteY2" fmla="*/ 98013 h 98012"/>
                  <a:gd name="connsiteX3" fmla="*/ 78258 w 88135"/>
                  <a:gd name="connsiteY3" fmla="*/ 98013 h 98012"/>
                  <a:gd name="connsiteX4" fmla="*/ 66102 w 88135"/>
                  <a:gd name="connsiteY4" fmla="*/ 67621 h 98012"/>
                  <a:gd name="connsiteX5" fmla="*/ 21274 w 88135"/>
                  <a:gd name="connsiteY5" fmla="*/ 67621 h 98012"/>
                  <a:gd name="connsiteX6" fmla="*/ 9877 w 88135"/>
                  <a:gd name="connsiteY6" fmla="*/ 98013 h 98012"/>
                  <a:gd name="connsiteX7" fmla="*/ 0 w 88135"/>
                  <a:gd name="connsiteY7" fmla="*/ 98013 h 98012"/>
                  <a:gd name="connsiteX8" fmla="*/ 39509 w 88135"/>
                  <a:gd name="connsiteY8" fmla="*/ 0 h 98012"/>
                  <a:gd name="connsiteX9" fmla="*/ 24313 w 88135"/>
                  <a:gd name="connsiteY9" fmla="*/ 59264 h 98012"/>
                  <a:gd name="connsiteX10" fmla="*/ 63063 w 88135"/>
                  <a:gd name="connsiteY10" fmla="*/ 59264 h 98012"/>
                  <a:gd name="connsiteX11" fmla="*/ 44068 w 88135"/>
                  <a:gd name="connsiteY11" fmla="*/ 9117 h 98012"/>
                  <a:gd name="connsiteX12" fmla="*/ 24313 w 88135"/>
                  <a:gd name="connsiteY12" fmla="*/ 59264 h 9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135" h="98012">
                    <a:moveTo>
                      <a:pt x="39509" y="0"/>
                    </a:moveTo>
                    <a:lnTo>
                      <a:pt x="50146" y="0"/>
                    </a:lnTo>
                    <a:lnTo>
                      <a:pt x="88136" y="98013"/>
                    </a:lnTo>
                    <a:lnTo>
                      <a:pt x="78258" y="98013"/>
                    </a:lnTo>
                    <a:lnTo>
                      <a:pt x="66102" y="67621"/>
                    </a:lnTo>
                    <a:lnTo>
                      <a:pt x="21274" y="67621"/>
                    </a:lnTo>
                    <a:lnTo>
                      <a:pt x="9877" y="98013"/>
                    </a:lnTo>
                    <a:lnTo>
                      <a:pt x="0" y="98013"/>
                    </a:lnTo>
                    <a:lnTo>
                      <a:pt x="39509" y="0"/>
                    </a:lnTo>
                    <a:close/>
                    <a:moveTo>
                      <a:pt x="24313" y="59264"/>
                    </a:moveTo>
                    <a:lnTo>
                      <a:pt x="63063" y="59264"/>
                    </a:lnTo>
                    <a:lnTo>
                      <a:pt x="44068" y="9117"/>
                    </a:lnTo>
                    <a:lnTo>
                      <a:pt x="24313" y="59264"/>
                    </a:lnTo>
                    <a:close/>
                  </a:path>
                </a:pathLst>
              </a:custGeom>
              <a:solidFill>
                <a:srgbClr val="93877C"/>
              </a:solidFill>
              <a:ln w="7595" cap="flat">
                <a:noFill/>
                <a:prstDash val="solid"/>
                <a:miter/>
              </a:ln>
            </p:spPr>
            <p:txBody>
              <a:bodyPr rtlCol="0" anchor="ctr"/>
              <a:ls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s-ES">
                  <a:latin typeface="Calibri" panose="020F0502020204030204" pitchFamily="34" charset="0"/>
                  <a:cs typeface="Calibri" panose="020F0502020204030204" pitchFamily="34" charset="0"/>
                </a:endParaRPr>
              </a:p>
            </p:txBody>
          </p:sp>
        </p:grpSp>
        <p:grpSp>
          <p:nvGrpSpPr>
            <p:cNvPr id="25" name="Gráfico 7">
              <a:extLst>
                <a:ext uri="{FF2B5EF4-FFF2-40B4-BE49-F238E27FC236}">
                  <a16:creationId xmlns:a16="http://schemas.microsoft.com/office/drawing/2014/main" id="{618ABA73-D61A-660E-C55A-5FB7BA1DB919}"/>
                </a:ext>
              </a:extLst>
            </p:cNvPr>
            <p:cNvGrpSpPr/>
            <p:nvPr/>
          </p:nvGrpSpPr>
          <p:grpSpPr>
            <a:xfrm>
              <a:off x="4777006" y="2976165"/>
              <a:ext cx="280362" cy="280362"/>
              <a:chOff x="4411615" y="841223"/>
              <a:chExt cx="280362" cy="280362"/>
            </a:xfrm>
          </p:grpSpPr>
          <p:sp>
            <p:nvSpPr>
              <p:cNvPr id="27" name="Forma libre: forma 26">
                <a:extLst>
                  <a:ext uri="{FF2B5EF4-FFF2-40B4-BE49-F238E27FC236}">
                    <a16:creationId xmlns:a16="http://schemas.microsoft.com/office/drawing/2014/main" id="{918BAB2D-8AF2-C09B-D6EA-7CA5E19E5301}"/>
                  </a:ext>
                </a:extLst>
              </p:cNvPr>
              <p:cNvSpPr/>
              <p:nvPr/>
            </p:nvSpPr>
            <p:spPr>
              <a:xfrm>
                <a:off x="4411615" y="841223"/>
                <a:ext cx="280362" cy="280362"/>
              </a:xfrm>
              <a:custGeom>
                <a:avLst/>
                <a:gdLst>
                  <a:gd name="connsiteX0" fmla="*/ 229456 w 280362"/>
                  <a:gd name="connsiteY0" fmla="*/ 0 h 280362"/>
                  <a:gd name="connsiteX1" fmla="*/ 50906 w 280362"/>
                  <a:gd name="connsiteY1" fmla="*/ 0 h 280362"/>
                  <a:gd name="connsiteX2" fmla="*/ 0 w 280362"/>
                  <a:gd name="connsiteY2" fmla="*/ 50906 h 280362"/>
                  <a:gd name="connsiteX3" fmla="*/ 0 w 280362"/>
                  <a:gd name="connsiteY3" fmla="*/ 229456 h 280362"/>
                  <a:gd name="connsiteX4" fmla="*/ 50906 w 280362"/>
                  <a:gd name="connsiteY4" fmla="*/ 280362 h 280362"/>
                  <a:gd name="connsiteX5" fmla="*/ 229456 w 280362"/>
                  <a:gd name="connsiteY5" fmla="*/ 280362 h 280362"/>
                  <a:gd name="connsiteX6" fmla="*/ 280362 w 280362"/>
                  <a:gd name="connsiteY6" fmla="*/ 229456 h 280362"/>
                  <a:gd name="connsiteX7" fmla="*/ 280362 w 280362"/>
                  <a:gd name="connsiteY7" fmla="*/ 50906 h 280362"/>
                  <a:gd name="connsiteX8" fmla="*/ 229456 w 280362"/>
                  <a:gd name="connsiteY8" fmla="*/ 0 h 28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362" h="280362">
                    <a:moveTo>
                      <a:pt x="229456" y="0"/>
                    </a:moveTo>
                    <a:lnTo>
                      <a:pt x="50906" y="0"/>
                    </a:lnTo>
                    <a:cubicBezTo>
                      <a:pt x="22794" y="0"/>
                      <a:pt x="0" y="22794"/>
                      <a:pt x="0" y="50906"/>
                    </a:cubicBezTo>
                    <a:lnTo>
                      <a:pt x="0" y="229456"/>
                    </a:lnTo>
                    <a:cubicBezTo>
                      <a:pt x="0" y="257569"/>
                      <a:pt x="22794" y="280362"/>
                      <a:pt x="50906" y="280362"/>
                    </a:cubicBezTo>
                    <a:lnTo>
                      <a:pt x="229456" y="280362"/>
                    </a:lnTo>
                    <a:cubicBezTo>
                      <a:pt x="257569" y="280362"/>
                      <a:pt x="280362" y="257569"/>
                      <a:pt x="280362" y="229456"/>
                    </a:cubicBezTo>
                    <a:lnTo>
                      <a:pt x="280362" y="50906"/>
                    </a:lnTo>
                    <a:cubicBezTo>
                      <a:pt x="279602" y="22794"/>
                      <a:pt x="256809" y="0"/>
                      <a:pt x="229456" y="0"/>
                    </a:cubicBezTo>
                    <a:close/>
                  </a:path>
                </a:pathLst>
              </a:custGeom>
              <a:solidFill>
                <a:srgbClr val="FFCC07"/>
              </a:solidFill>
              <a:ln w="7595" cap="flat">
                <a:noFill/>
                <a:prstDash val="solid"/>
                <a:miter/>
              </a:ln>
            </p:spPr>
            <p:txBody>
              <a:bodyPr rtlCol="0" anchor="ctr"/>
              <a:ls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s-ES">
                  <a:latin typeface="Calibri" panose="020F0502020204030204" pitchFamily="34" charset="0"/>
                  <a:cs typeface="Calibri" panose="020F0502020204030204" pitchFamily="34" charset="0"/>
                </a:endParaRPr>
              </a:p>
            </p:txBody>
          </p:sp>
          <p:grpSp>
            <p:nvGrpSpPr>
              <p:cNvPr id="28" name="Gráfico 7">
                <a:extLst>
                  <a:ext uri="{FF2B5EF4-FFF2-40B4-BE49-F238E27FC236}">
                    <a16:creationId xmlns:a16="http://schemas.microsoft.com/office/drawing/2014/main" id="{59C571A2-9161-C7CD-DAA1-31D1632FF1E2}"/>
                  </a:ext>
                </a:extLst>
              </p:cNvPr>
              <p:cNvGrpSpPr/>
              <p:nvPr/>
            </p:nvGrpSpPr>
            <p:grpSpPr>
              <a:xfrm>
                <a:off x="4446565" y="876173"/>
                <a:ext cx="97297" cy="97253"/>
                <a:chOff x="4446565" y="876173"/>
                <a:chExt cx="97297" cy="97253"/>
              </a:xfrm>
              <a:solidFill>
                <a:srgbClr val="000000"/>
              </a:solidFill>
            </p:grpSpPr>
            <p:sp>
              <p:nvSpPr>
                <p:cNvPr id="33" name="Forma libre: forma 32">
                  <a:extLst>
                    <a:ext uri="{FF2B5EF4-FFF2-40B4-BE49-F238E27FC236}">
                      <a16:creationId xmlns:a16="http://schemas.microsoft.com/office/drawing/2014/main" id="{06621C07-A964-4E3E-5A16-FAA93B1C2EA4}"/>
                    </a:ext>
                  </a:extLst>
                </p:cNvPr>
                <p:cNvSpPr/>
                <p:nvPr/>
              </p:nvSpPr>
              <p:spPr>
                <a:xfrm>
                  <a:off x="4446565" y="876173"/>
                  <a:ext cx="97297" cy="97253"/>
                </a:xfrm>
                <a:custGeom>
                  <a:avLst/>
                  <a:gdLst>
                    <a:gd name="connsiteX0" fmla="*/ 76739 w 97297"/>
                    <a:gd name="connsiteY0" fmla="*/ 0 h 97253"/>
                    <a:gd name="connsiteX1" fmla="*/ 20514 w 97297"/>
                    <a:gd name="connsiteY1" fmla="*/ 0 h 97253"/>
                    <a:gd name="connsiteX2" fmla="*/ 0 w 97297"/>
                    <a:gd name="connsiteY2" fmla="*/ 20514 h 97253"/>
                    <a:gd name="connsiteX3" fmla="*/ 0 w 97297"/>
                    <a:gd name="connsiteY3" fmla="*/ 76739 h 97253"/>
                    <a:gd name="connsiteX4" fmla="*/ 20514 w 97297"/>
                    <a:gd name="connsiteY4" fmla="*/ 97253 h 97253"/>
                    <a:gd name="connsiteX5" fmla="*/ 76739 w 97297"/>
                    <a:gd name="connsiteY5" fmla="*/ 97253 h 97253"/>
                    <a:gd name="connsiteX6" fmla="*/ 97253 w 97297"/>
                    <a:gd name="connsiteY6" fmla="*/ 76739 h 97253"/>
                    <a:gd name="connsiteX7" fmla="*/ 97253 w 97297"/>
                    <a:gd name="connsiteY7" fmla="*/ 20514 h 97253"/>
                    <a:gd name="connsiteX8" fmla="*/ 76739 w 97297"/>
                    <a:gd name="connsiteY8" fmla="*/ 0 h 97253"/>
                    <a:gd name="connsiteX9" fmla="*/ 20514 w 97297"/>
                    <a:gd name="connsiteY9" fmla="*/ 9117 h 97253"/>
                    <a:gd name="connsiteX10" fmla="*/ 76739 w 97297"/>
                    <a:gd name="connsiteY10" fmla="*/ 9117 h 97253"/>
                    <a:gd name="connsiteX11" fmla="*/ 88136 w 97297"/>
                    <a:gd name="connsiteY11" fmla="*/ 20514 h 97253"/>
                    <a:gd name="connsiteX12" fmla="*/ 88136 w 97297"/>
                    <a:gd name="connsiteY12" fmla="*/ 76739 h 97253"/>
                    <a:gd name="connsiteX13" fmla="*/ 76739 w 97297"/>
                    <a:gd name="connsiteY13" fmla="*/ 88136 h 97253"/>
                    <a:gd name="connsiteX14" fmla="*/ 20514 w 97297"/>
                    <a:gd name="connsiteY14" fmla="*/ 88136 h 97253"/>
                    <a:gd name="connsiteX15" fmla="*/ 9117 w 97297"/>
                    <a:gd name="connsiteY15" fmla="*/ 76739 h 97253"/>
                    <a:gd name="connsiteX16" fmla="*/ 9117 w 97297"/>
                    <a:gd name="connsiteY16" fmla="*/ 20514 h 97253"/>
                    <a:gd name="connsiteX17" fmla="*/ 20514 w 97297"/>
                    <a:gd name="connsiteY17" fmla="*/ 9117 h 9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7297" h="97253">
                      <a:moveTo>
                        <a:pt x="76739" y="0"/>
                      </a:moveTo>
                      <a:lnTo>
                        <a:pt x="20514" y="0"/>
                      </a:lnTo>
                      <a:cubicBezTo>
                        <a:pt x="9117" y="0"/>
                        <a:pt x="0" y="9117"/>
                        <a:pt x="0" y="20514"/>
                      </a:cubicBezTo>
                      <a:lnTo>
                        <a:pt x="0" y="76739"/>
                      </a:lnTo>
                      <a:cubicBezTo>
                        <a:pt x="0" y="88136"/>
                        <a:pt x="9117" y="97253"/>
                        <a:pt x="20514" y="97253"/>
                      </a:cubicBezTo>
                      <a:lnTo>
                        <a:pt x="76739" y="97253"/>
                      </a:lnTo>
                      <a:cubicBezTo>
                        <a:pt x="88136" y="97253"/>
                        <a:pt x="97253" y="88136"/>
                        <a:pt x="97253" y="76739"/>
                      </a:cubicBezTo>
                      <a:lnTo>
                        <a:pt x="97253" y="20514"/>
                      </a:lnTo>
                      <a:cubicBezTo>
                        <a:pt x="98013" y="9117"/>
                        <a:pt x="88895" y="0"/>
                        <a:pt x="76739" y="0"/>
                      </a:cubicBezTo>
                      <a:close/>
                      <a:moveTo>
                        <a:pt x="20514" y="9117"/>
                      </a:moveTo>
                      <a:lnTo>
                        <a:pt x="76739" y="9117"/>
                      </a:lnTo>
                      <a:cubicBezTo>
                        <a:pt x="82817" y="9117"/>
                        <a:pt x="88136" y="14436"/>
                        <a:pt x="88136" y="20514"/>
                      </a:cubicBezTo>
                      <a:lnTo>
                        <a:pt x="88136" y="76739"/>
                      </a:lnTo>
                      <a:cubicBezTo>
                        <a:pt x="88136" y="82817"/>
                        <a:pt x="82817" y="88136"/>
                        <a:pt x="76739" y="88136"/>
                      </a:cubicBezTo>
                      <a:lnTo>
                        <a:pt x="20514" y="88136"/>
                      </a:lnTo>
                      <a:cubicBezTo>
                        <a:pt x="14436" y="88136"/>
                        <a:pt x="9117" y="82817"/>
                        <a:pt x="9117" y="76739"/>
                      </a:cubicBezTo>
                      <a:lnTo>
                        <a:pt x="9117" y="20514"/>
                      </a:lnTo>
                      <a:cubicBezTo>
                        <a:pt x="9117" y="14436"/>
                        <a:pt x="14436" y="9117"/>
                        <a:pt x="20514" y="9117"/>
                      </a:cubicBezTo>
                      <a:close/>
                    </a:path>
                  </a:pathLst>
                </a:custGeom>
                <a:solidFill>
                  <a:srgbClr val="000000"/>
                </a:solidFill>
                <a:ln w="7595" cap="flat">
                  <a:noFill/>
                  <a:prstDash val="solid"/>
                  <a:miter/>
                </a:ln>
              </p:spPr>
              <p:txBody>
                <a:bodyPr rtlCol="0" anchor="ctr"/>
                <a:ls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s-ES">
                    <a:latin typeface="Calibri" panose="020F0502020204030204" pitchFamily="34" charset="0"/>
                    <a:cs typeface="Calibri" panose="020F0502020204030204" pitchFamily="34" charset="0"/>
                  </a:endParaRPr>
                </a:p>
              </p:txBody>
            </p:sp>
            <p:sp>
              <p:nvSpPr>
                <p:cNvPr id="36" name="Forma libre: forma 35">
                  <a:extLst>
                    <a:ext uri="{FF2B5EF4-FFF2-40B4-BE49-F238E27FC236}">
                      <a16:creationId xmlns:a16="http://schemas.microsoft.com/office/drawing/2014/main" id="{FD1A81BE-821E-F926-DBAD-DC82B48D8234}"/>
                    </a:ext>
                  </a:extLst>
                </p:cNvPr>
                <p:cNvSpPr/>
                <p:nvPr/>
              </p:nvSpPr>
              <p:spPr>
                <a:xfrm>
                  <a:off x="4473158" y="902006"/>
                  <a:ext cx="47106" cy="45587"/>
                </a:xfrm>
                <a:custGeom>
                  <a:avLst/>
                  <a:gdLst>
                    <a:gd name="connsiteX0" fmla="*/ 47107 w 47106"/>
                    <a:gd name="connsiteY0" fmla="*/ 31151 h 45587"/>
                    <a:gd name="connsiteX1" fmla="*/ 47107 w 47106"/>
                    <a:gd name="connsiteY1" fmla="*/ 14436 h 45587"/>
                    <a:gd name="connsiteX2" fmla="*/ 0 w 47106"/>
                    <a:gd name="connsiteY2" fmla="*/ 0 h 45587"/>
                    <a:gd name="connsiteX3" fmla="*/ 0 w 47106"/>
                    <a:gd name="connsiteY3" fmla="*/ 14436 h 45587"/>
                    <a:gd name="connsiteX4" fmla="*/ 30392 w 47106"/>
                    <a:gd name="connsiteY4" fmla="*/ 22794 h 45587"/>
                    <a:gd name="connsiteX5" fmla="*/ 0 w 47106"/>
                    <a:gd name="connsiteY5" fmla="*/ 31911 h 45587"/>
                    <a:gd name="connsiteX6" fmla="*/ 0 w 47106"/>
                    <a:gd name="connsiteY6" fmla="*/ 45587 h 45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106" h="45587">
                      <a:moveTo>
                        <a:pt x="47107" y="31151"/>
                      </a:moveTo>
                      <a:lnTo>
                        <a:pt x="47107" y="14436"/>
                      </a:lnTo>
                      <a:lnTo>
                        <a:pt x="0" y="0"/>
                      </a:lnTo>
                      <a:lnTo>
                        <a:pt x="0" y="14436"/>
                      </a:lnTo>
                      <a:lnTo>
                        <a:pt x="30392" y="22794"/>
                      </a:lnTo>
                      <a:lnTo>
                        <a:pt x="0" y="31911"/>
                      </a:lnTo>
                      <a:lnTo>
                        <a:pt x="0" y="45587"/>
                      </a:lnTo>
                      <a:close/>
                    </a:path>
                  </a:pathLst>
                </a:custGeom>
                <a:solidFill>
                  <a:srgbClr val="000000"/>
                </a:solidFill>
                <a:ln w="7595" cap="flat">
                  <a:noFill/>
                  <a:prstDash val="solid"/>
                  <a:miter/>
                </a:ln>
              </p:spPr>
              <p:txBody>
                <a:bodyPr rtlCol="0" anchor="ctr"/>
                <a:ls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s-ES">
                    <a:latin typeface="Calibri" panose="020F0502020204030204" pitchFamily="34" charset="0"/>
                    <a:cs typeface="Calibri" panose="020F0502020204030204" pitchFamily="34" charset="0"/>
                  </a:endParaRPr>
                </a:p>
              </p:txBody>
            </p:sp>
          </p:grpSp>
          <p:grpSp>
            <p:nvGrpSpPr>
              <p:cNvPr id="29" name="Gráfico 7">
                <a:extLst>
                  <a:ext uri="{FF2B5EF4-FFF2-40B4-BE49-F238E27FC236}">
                    <a16:creationId xmlns:a16="http://schemas.microsoft.com/office/drawing/2014/main" id="{7B4096FD-5506-B053-0A0B-0E6CDA76ABB6}"/>
                  </a:ext>
                </a:extLst>
              </p:cNvPr>
              <p:cNvGrpSpPr/>
              <p:nvPr/>
            </p:nvGrpSpPr>
            <p:grpSpPr>
              <a:xfrm>
                <a:off x="4446565" y="1011416"/>
                <a:ext cx="210461" cy="77498"/>
                <a:chOff x="4446565" y="1011416"/>
                <a:chExt cx="210461" cy="77498"/>
              </a:xfrm>
              <a:solidFill>
                <a:srgbClr val="000000"/>
              </a:solidFill>
            </p:grpSpPr>
            <p:sp>
              <p:nvSpPr>
                <p:cNvPr id="30" name="Forma libre: forma 29">
                  <a:extLst>
                    <a:ext uri="{FF2B5EF4-FFF2-40B4-BE49-F238E27FC236}">
                      <a16:creationId xmlns:a16="http://schemas.microsoft.com/office/drawing/2014/main" id="{18D73CD8-5C38-8CB4-FCDD-8661DD662593}"/>
                    </a:ext>
                  </a:extLst>
                </p:cNvPr>
                <p:cNvSpPr/>
                <p:nvPr/>
              </p:nvSpPr>
              <p:spPr>
                <a:xfrm>
                  <a:off x="4446565" y="1012936"/>
                  <a:ext cx="67621" cy="74459"/>
                </a:xfrm>
                <a:custGeom>
                  <a:avLst/>
                  <a:gdLst>
                    <a:gd name="connsiteX0" fmla="*/ 67621 w 67621"/>
                    <a:gd name="connsiteY0" fmla="*/ 0 h 74459"/>
                    <a:gd name="connsiteX1" fmla="*/ 43308 w 67621"/>
                    <a:gd name="connsiteY1" fmla="*/ 74459 h 74459"/>
                    <a:gd name="connsiteX2" fmla="*/ 24313 w 67621"/>
                    <a:gd name="connsiteY2" fmla="*/ 74459 h 74459"/>
                    <a:gd name="connsiteX3" fmla="*/ 0 w 67621"/>
                    <a:gd name="connsiteY3" fmla="*/ 0 h 74459"/>
                    <a:gd name="connsiteX4" fmla="*/ 15956 w 67621"/>
                    <a:gd name="connsiteY4" fmla="*/ 0 h 74459"/>
                    <a:gd name="connsiteX5" fmla="*/ 33431 w 67621"/>
                    <a:gd name="connsiteY5" fmla="*/ 56224 h 74459"/>
                    <a:gd name="connsiteX6" fmla="*/ 51666 w 67621"/>
                    <a:gd name="connsiteY6" fmla="*/ 0 h 74459"/>
                    <a:gd name="connsiteX7" fmla="*/ 67621 w 67621"/>
                    <a:gd name="connsiteY7" fmla="*/ 0 h 74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621" h="74459">
                      <a:moveTo>
                        <a:pt x="67621" y="0"/>
                      </a:moveTo>
                      <a:lnTo>
                        <a:pt x="43308" y="74459"/>
                      </a:lnTo>
                      <a:lnTo>
                        <a:pt x="24313" y="74459"/>
                      </a:lnTo>
                      <a:lnTo>
                        <a:pt x="0" y="0"/>
                      </a:lnTo>
                      <a:lnTo>
                        <a:pt x="15956" y="0"/>
                      </a:lnTo>
                      <a:lnTo>
                        <a:pt x="33431" y="56224"/>
                      </a:lnTo>
                      <a:lnTo>
                        <a:pt x="51666" y="0"/>
                      </a:lnTo>
                      <a:lnTo>
                        <a:pt x="67621" y="0"/>
                      </a:lnTo>
                      <a:close/>
                    </a:path>
                  </a:pathLst>
                </a:custGeom>
                <a:solidFill>
                  <a:srgbClr val="000000"/>
                </a:solidFill>
                <a:ln w="7595" cap="flat">
                  <a:noFill/>
                  <a:prstDash val="solid"/>
                  <a:miter/>
                </a:ln>
              </p:spPr>
              <p:txBody>
                <a:bodyPr rtlCol="0" anchor="ctr"/>
                <a:ls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s-ES">
                    <a:latin typeface="Calibri" panose="020F0502020204030204" pitchFamily="34" charset="0"/>
                    <a:cs typeface="Calibri" panose="020F0502020204030204" pitchFamily="34" charset="0"/>
                  </a:endParaRPr>
                </a:p>
              </p:txBody>
            </p:sp>
            <p:sp>
              <p:nvSpPr>
                <p:cNvPr id="31" name="Forma libre: forma 30">
                  <a:extLst>
                    <a:ext uri="{FF2B5EF4-FFF2-40B4-BE49-F238E27FC236}">
                      <a16:creationId xmlns:a16="http://schemas.microsoft.com/office/drawing/2014/main" id="{AF335408-34F6-E07F-299F-11838010FBC0}"/>
                    </a:ext>
                  </a:extLst>
                </p:cNvPr>
                <p:cNvSpPr/>
                <p:nvPr/>
              </p:nvSpPr>
              <p:spPr>
                <a:xfrm>
                  <a:off x="4527862" y="1012936"/>
                  <a:ext cx="47106" cy="74459"/>
                </a:xfrm>
                <a:custGeom>
                  <a:avLst/>
                  <a:gdLst>
                    <a:gd name="connsiteX0" fmla="*/ 47107 w 47106"/>
                    <a:gd name="connsiteY0" fmla="*/ 60023 h 74459"/>
                    <a:gd name="connsiteX1" fmla="*/ 47107 w 47106"/>
                    <a:gd name="connsiteY1" fmla="*/ 74459 h 74459"/>
                    <a:gd name="connsiteX2" fmla="*/ 0 w 47106"/>
                    <a:gd name="connsiteY2" fmla="*/ 74459 h 74459"/>
                    <a:gd name="connsiteX3" fmla="*/ 0 w 47106"/>
                    <a:gd name="connsiteY3" fmla="*/ 0 h 74459"/>
                    <a:gd name="connsiteX4" fmla="*/ 15196 w 47106"/>
                    <a:gd name="connsiteY4" fmla="*/ 0 h 74459"/>
                    <a:gd name="connsiteX5" fmla="*/ 15196 w 47106"/>
                    <a:gd name="connsiteY5" fmla="*/ 60023 h 74459"/>
                    <a:gd name="connsiteX6" fmla="*/ 47107 w 47106"/>
                    <a:gd name="connsiteY6" fmla="*/ 60023 h 74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106" h="74459">
                      <a:moveTo>
                        <a:pt x="47107" y="60023"/>
                      </a:moveTo>
                      <a:lnTo>
                        <a:pt x="47107" y="74459"/>
                      </a:lnTo>
                      <a:lnTo>
                        <a:pt x="0" y="74459"/>
                      </a:lnTo>
                      <a:lnTo>
                        <a:pt x="0" y="0"/>
                      </a:lnTo>
                      <a:lnTo>
                        <a:pt x="15196" y="0"/>
                      </a:lnTo>
                      <a:lnTo>
                        <a:pt x="15196" y="60023"/>
                      </a:lnTo>
                      <a:lnTo>
                        <a:pt x="47107" y="60023"/>
                      </a:lnTo>
                      <a:close/>
                    </a:path>
                  </a:pathLst>
                </a:custGeom>
                <a:solidFill>
                  <a:srgbClr val="000000"/>
                </a:solidFill>
                <a:ln w="7595" cap="flat">
                  <a:noFill/>
                  <a:prstDash val="solid"/>
                  <a:miter/>
                </a:ln>
              </p:spPr>
              <p:txBody>
                <a:bodyPr rtlCol="0" anchor="ctr"/>
                <a:ls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s-ES">
                    <a:latin typeface="Calibri" panose="020F0502020204030204" pitchFamily="34" charset="0"/>
                    <a:cs typeface="Calibri" panose="020F0502020204030204" pitchFamily="34" charset="0"/>
                  </a:endParaRPr>
                </a:p>
              </p:txBody>
            </p:sp>
            <p:sp>
              <p:nvSpPr>
                <p:cNvPr id="32" name="Forma libre: forma 31">
                  <a:extLst>
                    <a:ext uri="{FF2B5EF4-FFF2-40B4-BE49-F238E27FC236}">
                      <a16:creationId xmlns:a16="http://schemas.microsoft.com/office/drawing/2014/main" id="{1A80EF20-1716-6228-5970-4C4CA282FA00}"/>
                    </a:ext>
                  </a:extLst>
                </p:cNvPr>
                <p:cNvSpPr/>
                <p:nvPr/>
              </p:nvSpPr>
              <p:spPr>
                <a:xfrm>
                  <a:off x="4582567" y="1011416"/>
                  <a:ext cx="74459" cy="77498"/>
                </a:xfrm>
                <a:custGeom>
                  <a:avLst/>
                  <a:gdLst>
                    <a:gd name="connsiteX0" fmla="*/ 0 w 74459"/>
                    <a:gd name="connsiteY0" fmla="*/ 38749 h 77498"/>
                    <a:gd name="connsiteX1" fmla="*/ 38749 w 74459"/>
                    <a:gd name="connsiteY1" fmla="*/ 0 h 77498"/>
                    <a:gd name="connsiteX2" fmla="*/ 74459 w 74459"/>
                    <a:gd name="connsiteY2" fmla="*/ 26593 h 77498"/>
                    <a:gd name="connsiteX3" fmla="*/ 58504 w 74459"/>
                    <a:gd name="connsiteY3" fmla="*/ 26593 h 77498"/>
                    <a:gd name="connsiteX4" fmla="*/ 38749 w 74459"/>
                    <a:gd name="connsiteY4" fmla="*/ 14436 h 77498"/>
                    <a:gd name="connsiteX5" fmla="*/ 15956 w 74459"/>
                    <a:gd name="connsiteY5" fmla="*/ 38749 h 77498"/>
                    <a:gd name="connsiteX6" fmla="*/ 38749 w 74459"/>
                    <a:gd name="connsiteY6" fmla="*/ 63062 h 77498"/>
                    <a:gd name="connsiteX7" fmla="*/ 58504 w 74459"/>
                    <a:gd name="connsiteY7" fmla="*/ 50906 h 77498"/>
                    <a:gd name="connsiteX8" fmla="*/ 74459 w 74459"/>
                    <a:gd name="connsiteY8" fmla="*/ 50906 h 77498"/>
                    <a:gd name="connsiteX9" fmla="*/ 38749 w 74459"/>
                    <a:gd name="connsiteY9" fmla="*/ 77499 h 77498"/>
                    <a:gd name="connsiteX10" fmla="*/ 0 w 74459"/>
                    <a:gd name="connsiteY10" fmla="*/ 38749 h 77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459" h="77498">
                      <a:moveTo>
                        <a:pt x="0" y="38749"/>
                      </a:moveTo>
                      <a:cubicBezTo>
                        <a:pt x="0" y="16715"/>
                        <a:pt x="15956" y="0"/>
                        <a:pt x="38749" y="0"/>
                      </a:cubicBezTo>
                      <a:cubicBezTo>
                        <a:pt x="56224" y="0"/>
                        <a:pt x="70660" y="10637"/>
                        <a:pt x="74459" y="26593"/>
                      </a:cubicBezTo>
                      <a:lnTo>
                        <a:pt x="58504" y="26593"/>
                      </a:lnTo>
                      <a:cubicBezTo>
                        <a:pt x="54705" y="18995"/>
                        <a:pt x="47867" y="14436"/>
                        <a:pt x="38749" y="14436"/>
                      </a:cubicBezTo>
                      <a:cubicBezTo>
                        <a:pt x="25073" y="14436"/>
                        <a:pt x="15956" y="24313"/>
                        <a:pt x="15956" y="38749"/>
                      </a:cubicBezTo>
                      <a:cubicBezTo>
                        <a:pt x="15956" y="53185"/>
                        <a:pt x="25073" y="63062"/>
                        <a:pt x="38749" y="63062"/>
                      </a:cubicBezTo>
                      <a:cubicBezTo>
                        <a:pt x="47867" y="63062"/>
                        <a:pt x="54705" y="58504"/>
                        <a:pt x="58504" y="50906"/>
                      </a:cubicBezTo>
                      <a:lnTo>
                        <a:pt x="74459" y="50906"/>
                      </a:lnTo>
                      <a:cubicBezTo>
                        <a:pt x="69901" y="66861"/>
                        <a:pt x="56224" y="77499"/>
                        <a:pt x="38749" y="77499"/>
                      </a:cubicBezTo>
                      <a:cubicBezTo>
                        <a:pt x="15956" y="76739"/>
                        <a:pt x="0" y="60783"/>
                        <a:pt x="0" y="38749"/>
                      </a:cubicBezTo>
                      <a:close/>
                    </a:path>
                  </a:pathLst>
                </a:custGeom>
                <a:solidFill>
                  <a:srgbClr val="000000"/>
                </a:solidFill>
                <a:ln w="7595" cap="flat">
                  <a:noFill/>
                  <a:prstDash val="solid"/>
                  <a:miter/>
                </a:ln>
              </p:spPr>
              <p:txBody>
                <a:bodyPr rtlCol="0" anchor="ctr"/>
                <a:ls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s-ES">
                    <a:latin typeface="Calibri" panose="020F0502020204030204" pitchFamily="34" charset="0"/>
                    <a:cs typeface="Calibri" panose="020F0502020204030204" pitchFamily="34" charset="0"/>
                  </a:endParaRPr>
                </a:p>
              </p:txBody>
            </p:sp>
          </p:grpSp>
        </p:grpSp>
        <p:pic>
          <p:nvPicPr>
            <p:cNvPr id="26" name="Gráfico 32">
              <a:extLst>
                <a:ext uri="{FF2B5EF4-FFF2-40B4-BE49-F238E27FC236}">
                  <a16:creationId xmlns:a16="http://schemas.microsoft.com/office/drawing/2014/main" id="{96137BFB-1464-2FD0-A249-A52BBDC4721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73857" y="3386721"/>
              <a:ext cx="2617248" cy="290805"/>
            </a:xfrm>
            <a:prstGeom prst="rect">
              <a:avLst/>
            </a:prstGeom>
          </p:spPr>
        </p:pic>
      </p:grpSp>
      <p:pic>
        <p:nvPicPr>
          <p:cNvPr id="48" name="Imagen 47" descr="Interfaz de usuario gráfica&#10;&#10;Descripción generada automáticamente">
            <a:extLst>
              <a:ext uri="{FF2B5EF4-FFF2-40B4-BE49-F238E27FC236}">
                <a16:creationId xmlns:a16="http://schemas.microsoft.com/office/drawing/2014/main" id="{727708D2-B5ED-57A3-1979-381E1C959B12}"/>
              </a:ext>
            </a:extLst>
          </p:cNvPr>
          <p:cNvPicPr>
            <a:picLocks noChangeAspect="1"/>
          </p:cNvPicPr>
          <p:nvPr/>
        </p:nvPicPr>
        <p:blipFill>
          <a:blip r:embed="rId9"/>
          <a:stretch>
            <a:fillRect/>
          </a:stretch>
        </p:blipFill>
        <p:spPr>
          <a:xfrm>
            <a:off x="7694431" y="5232652"/>
            <a:ext cx="1555760" cy="1555760"/>
          </a:xfrm>
          <a:prstGeom prst="rect">
            <a:avLst/>
          </a:prstGeom>
        </p:spPr>
      </p:pic>
      <p:pic>
        <p:nvPicPr>
          <p:cNvPr id="49" name="Imagen 48">
            <a:extLst>
              <a:ext uri="{FF2B5EF4-FFF2-40B4-BE49-F238E27FC236}">
                <a16:creationId xmlns:a16="http://schemas.microsoft.com/office/drawing/2014/main" id="{3B3EDA6E-8811-B9E5-BE31-71810ED85E08}"/>
              </a:ext>
            </a:extLst>
          </p:cNvPr>
          <p:cNvPicPr>
            <a:picLocks noChangeAspect="1"/>
          </p:cNvPicPr>
          <p:nvPr/>
        </p:nvPicPr>
        <p:blipFill>
          <a:blip r:embed="rId10"/>
          <a:stretch>
            <a:fillRect/>
          </a:stretch>
        </p:blipFill>
        <p:spPr>
          <a:xfrm>
            <a:off x="4464873" y="4743197"/>
            <a:ext cx="2721434" cy="1328014"/>
          </a:xfrm>
          <a:prstGeom prst="rect">
            <a:avLst/>
          </a:prstGeom>
          <a:ln>
            <a:solidFill>
              <a:srgbClr val="27838D"/>
            </a:solidFill>
          </a:ln>
        </p:spPr>
      </p:pic>
      <p:cxnSp>
        <p:nvCxnSpPr>
          <p:cNvPr id="50" name="Conector recto 49">
            <a:extLst>
              <a:ext uri="{FF2B5EF4-FFF2-40B4-BE49-F238E27FC236}">
                <a16:creationId xmlns:a16="http://schemas.microsoft.com/office/drawing/2014/main" id="{323579DE-3C65-FAA1-C17D-DC9D60FA67AC}"/>
              </a:ext>
            </a:extLst>
          </p:cNvPr>
          <p:cNvCxnSpPr>
            <a:cxnSpLocks/>
          </p:cNvCxnSpPr>
          <p:nvPr/>
        </p:nvCxnSpPr>
        <p:spPr>
          <a:xfrm flipV="1">
            <a:off x="5254635" y="4534804"/>
            <a:ext cx="0" cy="337329"/>
          </a:xfrm>
          <a:prstGeom prst="line">
            <a:avLst/>
          </a:prstGeom>
        </p:spPr>
        <p:style>
          <a:lnRef idx="1">
            <a:schemeClr val="accent1"/>
          </a:lnRef>
          <a:fillRef idx="0">
            <a:schemeClr val="accent1"/>
          </a:fillRef>
          <a:effectRef idx="0">
            <a:schemeClr val="accent1"/>
          </a:effectRef>
          <a:fontRef idx="minor">
            <a:schemeClr val="tx1"/>
          </a:fontRef>
        </p:style>
      </p:cxnSp>
      <p:pic>
        <p:nvPicPr>
          <p:cNvPr id="51" name="Imagen 50">
            <a:extLst>
              <a:ext uri="{FF2B5EF4-FFF2-40B4-BE49-F238E27FC236}">
                <a16:creationId xmlns:a16="http://schemas.microsoft.com/office/drawing/2014/main" id="{2437081C-F9B0-9FF5-2B17-71D6AD81F1A5}"/>
              </a:ext>
            </a:extLst>
          </p:cNvPr>
          <p:cNvPicPr>
            <a:picLocks noChangeAspect="1"/>
          </p:cNvPicPr>
          <p:nvPr/>
        </p:nvPicPr>
        <p:blipFill>
          <a:blip r:embed="rId11"/>
          <a:stretch>
            <a:fillRect/>
          </a:stretch>
        </p:blipFill>
        <p:spPr>
          <a:xfrm>
            <a:off x="264949" y="1231637"/>
            <a:ext cx="5463879" cy="2811068"/>
          </a:xfrm>
          <a:prstGeom prst="rect">
            <a:avLst/>
          </a:prstGeom>
        </p:spPr>
      </p:pic>
      <p:grpSp>
        <p:nvGrpSpPr>
          <p:cNvPr id="53" name="Grupo 52">
            <a:extLst>
              <a:ext uri="{FF2B5EF4-FFF2-40B4-BE49-F238E27FC236}">
                <a16:creationId xmlns:a16="http://schemas.microsoft.com/office/drawing/2014/main" id="{355B3F33-571F-EABD-4FF4-AC3985964657}"/>
              </a:ext>
            </a:extLst>
          </p:cNvPr>
          <p:cNvGrpSpPr/>
          <p:nvPr/>
        </p:nvGrpSpPr>
        <p:grpSpPr>
          <a:xfrm>
            <a:off x="118314" y="4087962"/>
            <a:ext cx="1724400" cy="2677580"/>
            <a:chOff x="118314" y="4087962"/>
            <a:chExt cx="1724400" cy="2677580"/>
          </a:xfrm>
        </p:grpSpPr>
        <p:pic>
          <p:nvPicPr>
            <p:cNvPr id="3" name="Imagen 2">
              <a:extLst>
                <a:ext uri="{FF2B5EF4-FFF2-40B4-BE49-F238E27FC236}">
                  <a16:creationId xmlns:a16="http://schemas.microsoft.com/office/drawing/2014/main" id="{4553C009-7C97-915C-99F5-1ABA1264B630}"/>
                </a:ext>
              </a:extLst>
            </p:cNvPr>
            <p:cNvPicPr>
              <a:picLocks noChangeAspect="1"/>
            </p:cNvPicPr>
            <p:nvPr/>
          </p:nvPicPr>
          <p:blipFill>
            <a:blip r:embed="rId12"/>
            <a:stretch>
              <a:fillRect/>
            </a:stretch>
          </p:blipFill>
          <p:spPr>
            <a:xfrm>
              <a:off x="118483" y="4087962"/>
              <a:ext cx="1724062" cy="1268620"/>
            </a:xfrm>
            <a:prstGeom prst="rect">
              <a:avLst/>
            </a:prstGeom>
          </p:spPr>
        </p:pic>
        <p:pic>
          <p:nvPicPr>
            <p:cNvPr id="52" name="Imagen 51">
              <a:extLst>
                <a:ext uri="{FF2B5EF4-FFF2-40B4-BE49-F238E27FC236}">
                  <a16:creationId xmlns:a16="http://schemas.microsoft.com/office/drawing/2014/main" id="{5C754213-098D-EF93-76D3-4315B9BE9E08}"/>
                </a:ext>
              </a:extLst>
            </p:cNvPr>
            <p:cNvPicPr>
              <a:picLocks noChangeAspect="1"/>
            </p:cNvPicPr>
            <p:nvPr/>
          </p:nvPicPr>
          <p:blipFill>
            <a:blip r:embed="rId13"/>
            <a:stretch>
              <a:fillRect/>
            </a:stretch>
          </p:blipFill>
          <p:spPr>
            <a:xfrm>
              <a:off x="118314" y="5376880"/>
              <a:ext cx="1724400" cy="1388662"/>
            </a:xfrm>
            <a:prstGeom prst="rect">
              <a:avLst/>
            </a:prstGeom>
          </p:spPr>
        </p:pic>
      </p:grpSp>
    </p:spTree>
    <p:extLst>
      <p:ext uri="{BB962C8B-B14F-4D97-AF65-F5344CB8AC3E}">
        <p14:creationId xmlns:p14="http://schemas.microsoft.com/office/powerpoint/2010/main" val="29139462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Marcador de número de diapositiva 1"/>
          <p:cNvSpPr>
            <a:spLocks noGrp="1"/>
          </p:cNvSpPr>
          <p:nvPr>
            <p:ph type="sldNum" sz="quarter" idx="4294967295"/>
          </p:nvPr>
        </p:nvSpPr>
        <p:spPr>
          <a:prstGeom prst="rect">
            <a:avLst/>
          </a:prstGeom>
        </p:spPr>
        <p:txBody>
          <a:bodyPr/>
          <a:lstStyle>
            <a:lvl1pPr algn="ctr">
              <a:defRPr/>
            </a:lvl1pPr>
          </a:lstStyle>
          <a:p>
            <a:fld id="{4E055D80-A3AD-4F07-BA01-B155C49F1784}" type="slidenum">
              <a:rPr lang="es-ES" smtClean="0">
                <a:cs typeface="Calibri" panose="020F0502020204030204" pitchFamily="34" charset="0"/>
              </a:rPr>
              <a:t>14</a:t>
            </a:fld>
            <a:endParaRPr lang="es-ES" dirty="0">
              <a:cs typeface="Calibri" panose="020F0502020204030204" pitchFamily="34" charset="0"/>
            </a:endParaRPr>
          </a:p>
        </p:txBody>
      </p:sp>
      <p:sp>
        <p:nvSpPr>
          <p:cNvPr id="5" name="Título 4">
            <a:extLst>
              <a:ext uri="{FF2B5EF4-FFF2-40B4-BE49-F238E27FC236}">
                <a16:creationId xmlns:a16="http://schemas.microsoft.com/office/drawing/2014/main" id="{9B0AEC87-4F8E-54CA-2129-793FA1524B88}"/>
              </a:ext>
            </a:extLst>
          </p:cNvPr>
          <p:cNvSpPr>
            <a:spLocks noGrp="1"/>
          </p:cNvSpPr>
          <p:nvPr>
            <p:ph type="title"/>
          </p:nvPr>
        </p:nvSpPr>
        <p:spPr/>
        <p:txBody>
          <a:bodyPr/>
          <a:lstStyle/>
          <a:p>
            <a:r>
              <a:rPr lang="es-ES" dirty="0"/>
              <a:t>Entorno Inteligente para la obtención de datos</a:t>
            </a:r>
          </a:p>
        </p:txBody>
      </p:sp>
      <p:sp>
        <p:nvSpPr>
          <p:cNvPr id="14" name="Título 1">
            <a:extLst>
              <a:ext uri="{FF2B5EF4-FFF2-40B4-BE49-F238E27FC236}">
                <a16:creationId xmlns:a16="http://schemas.microsoft.com/office/drawing/2014/main" id="{1459F428-AB9E-5CE2-8769-8CD48FB4992B}"/>
              </a:ext>
            </a:extLst>
          </p:cNvPr>
          <p:cNvSpPr txBox="1">
            <a:spLocks/>
          </p:cNvSpPr>
          <p:nvPr/>
        </p:nvSpPr>
        <p:spPr>
          <a:xfrm>
            <a:off x="3776970" y="-654497"/>
            <a:ext cx="8278672" cy="449197"/>
          </a:xfrm>
          <a:prstGeom prst="rect">
            <a:avLst/>
          </a:prstGeom>
        </p:spPr>
        <p:txBody>
          <a:bodyPr vert="horz" lIns="180000" tIns="0" rIns="91440" bIns="0" rtlCol="0" anchor="ctr" anchorCtr="0">
            <a:normAutofit/>
          </a:bodyPr>
          <a:lstStyle>
            <a:lvl1pPr algn="l" defTabSz="914400" rtl="0" eaLnBrk="1" latinLnBrk="0" hangingPunct="1">
              <a:lnSpc>
                <a:spcPct val="90000"/>
              </a:lnSpc>
              <a:spcBef>
                <a:spcPct val="0"/>
              </a:spcBef>
              <a:buNone/>
              <a:defRPr sz="2400" b="1" kern="1200">
                <a:solidFill>
                  <a:schemeClr val="bg1"/>
                </a:solidFill>
                <a:latin typeface="Calibri" panose="020F0502020204030204" pitchFamily="34" charset="0"/>
                <a:ea typeface="+mj-ea"/>
                <a:cs typeface="Calibri" panose="020F0502020204030204" pitchFamily="34" charset="0"/>
              </a:defRPr>
            </a:lvl1pPr>
          </a:lstStyle>
          <a:p>
            <a:endParaRPr lang="es-ES" sz="2400" dirty="0"/>
          </a:p>
        </p:txBody>
      </p:sp>
      <p:pic>
        <p:nvPicPr>
          <p:cNvPr id="37" name="Picture 2" descr="OCOVAL">
            <a:extLst>
              <a:ext uri="{FF2B5EF4-FFF2-40B4-BE49-F238E27FC236}">
                <a16:creationId xmlns:a16="http://schemas.microsoft.com/office/drawing/2014/main" id="{477E457C-FD60-B869-FE8D-32CD2FC7D9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4543" y="5235013"/>
            <a:ext cx="1516055" cy="947534"/>
          </a:xfrm>
          <a:prstGeom prst="rect">
            <a:avLst/>
          </a:prstGeom>
          <a:noFill/>
          <a:extLst>
            <a:ext uri="{909E8E84-426E-40DD-AFC4-6F175D3DCCD1}">
              <a14:hiddenFill xmlns:a14="http://schemas.microsoft.com/office/drawing/2010/main">
                <a:solidFill>
                  <a:srgbClr val="FFFFFF"/>
                </a:solidFill>
              </a14:hiddenFill>
            </a:ext>
          </a:extLst>
        </p:spPr>
      </p:pic>
      <p:sp>
        <p:nvSpPr>
          <p:cNvPr id="38" name="Rectángulo 37">
            <a:extLst>
              <a:ext uri="{FF2B5EF4-FFF2-40B4-BE49-F238E27FC236}">
                <a16:creationId xmlns:a16="http://schemas.microsoft.com/office/drawing/2014/main" id="{B1D3E0C0-26B3-C04D-4633-3D0EE7413F48}"/>
              </a:ext>
            </a:extLst>
          </p:cNvPr>
          <p:cNvSpPr/>
          <p:nvPr/>
        </p:nvSpPr>
        <p:spPr>
          <a:xfrm>
            <a:off x="150423" y="3296042"/>
            <a:ext cx="2630122" cy="2874164"/>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1"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Edificios municipales</a:t>
            </a:r>
          </a:p>
        </p:txBody>
      </p:sp>
      <p:sp>
        <p:nvSpPr>
          <p:cNvPr id="39" name="Rectángulo: esquinas redondeadas 38">
            <a:extLst>
              <a:ext uri="{FF2B5EF4-FFF2-40B4-BE49-F238E27FC236}">
                <a16:creationId xmlns:a16="http://schemas.microsoft.com/office/drawing/2014/main" id="{71447432-608B-876A-F8BD-3343FADB7D33}"/>
              </a:ext>
            </a:extLst>
          </p:cNvPr>
          <p:cNvSpPr/>
          <p:nvPr/>
        </p:nvSpPr>
        <p:spPr>
          <a:xfrm>
            <a:off x="7929552" y="682718"/>
            <a:ext cx="2769830" cy="2555868"/>
          </a:xfrm>
          <a:prstGeom prst="roundRect">
            <a:avLst>
              <a:gd name="adj" fmla="val 0"/>
            </a:avLst>
          </a:prstGeom>
          <a:solidFill>
            <a:schemeClr val="bg1"/>
          </a:solidFill>
          <a:ln w="38100">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0" name="Rectángulo: esquinas redondeadas 39">
            <a:extLst>
              <a:ext uri="{FF2B5EF4-FFF2-40B4-BE49-F238E27FC236}">
                <a16:creationId xmlns:a16="http://schemas.microsoft.com/office/drawing/2014/main" id="{8F21768C-FBDD-73EA-BB5D-4F7344B04359}"/>
              </a:ext>
            </a:extLst>
          </p:cNvPr>
          <p:cNvSpPr/>
          <p:nvPr/>
        </p:nvSpPr>
        <p:spPr>
          <a:xfrm>
            <a:off x="7688088" y="770048"/>
            <a:ext cx="2891637" cy="2583698"/>
          </a:xfrm>
          <a:prstGeom prst="roundRect">
            <a:avLst>
              <a:gd name="adj" fmla="val 0"/>
            </a:avLst>
          </a:prstGeom>
          <a:solidFill>
            <a:schemeClr val="bg1"/>
          </a:solidFill>
          <a:ln w="38100">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1" name="Rectángulo 40">
            <a:extLst>
              <a:ext uri="{FF2B5EF4-FFF2-40B4-BE49-F238E27FC236}">
                <a16:creationId xmlns:a16="http://schemas.microsoft.com/office/drawing/2014/main" id="{52A67DC9-E506-D8F1-6F81-3945586ABE1D}"/>
              </a:ext>
            </a:extLst>
          </p:cNvPr>
          <p:cNvSpPr/>
          <p:nvPr/>
        </p:nvSpPr>
        <p:spPr>
          <a:xfrm>
            <a:off x="263133" y="714671"/>
            <a:ext cx="2300628" cy="2247900"/>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2" name="Rectángulo 41">
            <a:extLst>
              <a:ext uri="{FF2B5EF4-FFF2-40B4-BE49-F238E27FC236}">
                <a16:creationId xmlns:a16="http://schemas.microsoft.com/office/drawing/2014/main" id="{BE86488F-99E4-C1C3-1A65-FE059F4F44AA}"/>
              </a:ext>
            </a:extLst>
          </p:cNvPr>
          <p:cNvSpPr/>
          <p:nvPr/>
        </p:nvSpPr>
        <p:spPr>
          <a:xfrm>
            <a:off x="448138" y="918851"/>
            <a:ext cx="2340752" cy="2177070"/>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b="1"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Edificios SIN conectividad Red Corporativa Municipal (terceros)</a:t>
            </a:r>
          </a:p>
        </p:txBody>
      </p:sp>
      <p:pic>
        <p:nvPicPr>
          <p:cNvPr id="43" name="image1.png">
            <a:extLst>
              <a:ext uri="{FF2B5EF4-FFF2-40B4-BE49-F238E27FC236}">
                <a16:creationId xmlns:a16="http://schemas.microsoft.com/office/drawing/2014/main" id="{51BD8C54-F012-6D26-BC45-8E730568391C}"/>
              </a:ext>
            </a:extLst>
          </p:cNvPr>
          <p:cNvPicPr/>
          <p:nvPr/>
        </p:nvPicPr>
        <p:blipFill rotWithShape="1">
          <a:blip r:embed="rId3" cstate="print"/>
          <a:srcRect l="67313" b="64001"/>
          <a:stretch/>
        </p:blipFill>
        <p:spPr>
          <a:xfrm>
            <a:off x="386401" y="1571945"/>
            <a:ext cx="2360141" cy="1157496"/>
          </a:xfrm>
          <a:prstGeom prst="rect">
            <a:avLst/>
          </a:prstGeom>
          <a:noFill/>
        </p:spPr>
      </p:pic>
      <p:cxnSp>
        <p:nvCxnSpPr>
          <p:cNvPr id="44" name="Conector recto de flecha 43">
            <a:extLst>
              <a:ext uri="{FF2B5EF4-FFF2-40B4-BE49-F238E27FC236}">
                <a16:creationId xmlns:a16="http://schemas.microsoft.com/office/drawing/2014/main" id="{6035B402-65C2-A729-F0AB-547640532A08}"/>
              </a:ext>
            </a:extLst>
          </p:cNvPr>
          <p:cNvCxnSpPr>
            <a:cxnSpLocks/>
          </p:cNvCxnSpPr>
          <p:nvPr/>
        </p:nvCxnSpPr>
        <p:spPr>
          <a:xfrm>
            <a:off x="2809014" y="2464302"/>
            <a:ext cx="1562661" cy="133192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45" name="Conector recto de flecha 44">
            <a:extLst>
              <a:ext uri="{FF2B5EF4-FFF2-40B4-BE49-F238E27FC236}">
                <a16:creationId xmlns:a16="http://schemas.microsoft.com/office/drawing/2014/main" id="{6CE35C7F-E52A-061C-9976-F05888BCAA7A}"/>
              </a:ext>
            </a:extLst>
          </p:cNvPr>
          <p:cNvCxnSpPr>
            <a:cxnSpLocks/>
            <a:stCxn id="38" idx="3"/>
          </p:cNvCxnSpPr>
          <p:nvPr/>
        </p:nvCxnSpPr>
        <p:spPr>
          <a:xfrm flipV="1">
            <a:off x="2780545" y="4425347"/>
            <a:ext cx="1038811" cy="30777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46" name="Conector recto de flecha 45">
            <a:extLst>
              <a:ext uri="{FF2B5EF4-FFF2-40B4-BE49-F238E27FC236}">
                <a16:creationId xmlns:a16="http://schemas.microsoft.com/office/drawing/2014/main" id="{54A43888-E04B-6E3F-75F9-9E6E52E2A69C}"/>
              </a:ext>
            </a:extLst>
          </p:cNvPr>
          <p:cNvCxnSpPr>
            <a:cxnSpLocks/>
            <a:endCxn id="106" idx="1"/>
          </p:cNvCxnSpPr>
          <p:nvPr/>
        </p:nvCxnSpPr>
        <p:spPr>
          <a:xfrm>
            <a:off x="5954897" y="4334619"/>
            <a:ext cx="2275964" cy="59067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48" name="Imagen 47">
            <a:extLst>
              <a:ext uri="{FF2B5EF4-FFF2-40B4-BE49-F238E27FC236}">
                <a16:creationId xmlns:a16="http://schemas.microsoft.com/office/drawing/2014/main" id="{41E4A10F-AB97-670E-7CB0-8FEBFC9164F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144433" y="1065872"/>
            <a:ext cx="497662" cy="497662"/>
          </a:xfrm>
          <a:prstGeom prst="rect">
            <a:avLst/>
          </a:prstGeom>
        </p:spPr>
      </p:pic>
      <p:pic>
        <p:nvPicPr>
          <p:cNvPr id="49" name="Imagen 48">
            <a:extLst>
              <a:ext uri="{FF2B5EF4-FFF2-40B4-BE49-F238E27FC236}">
                <a16:creationId xmlns:a16="http://schemas.microsoft.com/office/drawing/2014/main" id="{FB7341D2-BFA1-CF99-35DD-E40F18F111F5}"/>
              </a:ext>
            </a:extLst>
          </p:cNvPr>
          <p:cNvPicPr>
            <a:picLocks noChangeAspect="1"/>
          </p:cNvPicPr>
          <p:nvPr/>
        </p:nvPicPr>
        <p:blipFill>
          <a:blip r:embed="rId5">
            <a:grayscl/>
          </a:blip>
          <a:stretch>
            <a:fillRect/>
          </a:stretch>
        </p:blipFill>
        <p:spPr>
          <a:xfrm>
            <a:off x="1648995" y="1129913"/>
            <a:ext cx="416399" cy="416399"/>
          </a:xfrm>
          <a:prstGeom prst="rect">
            <a:avLst/>
          </a:prstGeom>
        </p:spPr>
      </p:pic>
      <p:pic>
        <p:nvPicPr>
          <p:cNvPr id="50" name="Imagen 49">
            <a:extLst>
              <a:ext uri="{FF2B5EF4-FFF2-40B4-BE49-F238E27FC236}">
                <a16:creationId xmlns:a16="http://schemas.microsoft.com/office/drawing/2014/main" id="{5A193C26-128B-71B5-37BB-C6FC95F1EE8F}"/>
              </a:ext>
            </a:extLst>
          </p:cNvPr>
          <p:cNvPicPr>
            <a:picLocks noChangeAspect="1"/>
          </p:cNvPicPr>
          <p:nvPr/>
        </p:nvPicPr>
        <p:blipFill>
          <a:blip r:embed="rId6"/>
          <a:stretch>
            <a:fillRect/>
          </a:stretch>
        </p:blipFill>
        <p:spPr>
          <a:xfrm>
            <a:off x="491965" y="1025009"/>
            <a:ext cx="538019" cy="538019"/>
          </a:xfrm>
          <a:prstGeom prst="rect">
            <a:avLst/>
          </a:prstGeom>
        </p:spPr>
      </p:pic>
      <p:pic>
        <p:nvPicPr>
          <p:cNvPr id="51" name="Imagen 50">
            <a:extLst>
              <a:ext uri="{FF2B5EF4-FFF2-40B4-BE49-F238E27FC236}">
                <a16:creationId xmlns:a16="http://schemas.microsoft.com/office/drawing/2014/main" id="{D241DE07-DEAD-79B7-EB13-9E8B12834725}"/>
              </a:ext>
            </a:extLst>
          </p:cNvPr>
          <p:cNvPicPr>
            <a:picLocks noChangeAspect="1"/>
          </p:cNvPicPr>
          <p:nvPr/>
        </p:nvPicPr>
        <p:blipFill>
          <a:blip r:embed="rId7"/>
          <a:stretch>
            <a:fillRect/>
          </a:stretch>
        </p:blipFill>
        <p:spPr>
          <a:xfrm>
            <a:off x="2181654" y="1066222"/>
            <a:ext cx="545185" cy="545185"/>
          </a:xfrm>
          <a:prstGeom prst="rect">
            <a:avLst/>
          </a:prstGeom>
        </p:spPr>
      </p:pic>
      <p:sp>
        <p:nvSpPr>
          <p:cNvPr id="52" name="CuadroTexto 51">
            <a:extLst>
              <a:ext uri="{FF2B5EF4-FFF2-40B4-BE49-F238E27FC236}">
                <a16:creationId xmlns:a16="http://schemas.microsoft.com/office/drawing/2014/main" id="{18C348B2-0847-5195-7F0A-19D220DBD2D4}"/>
              </a:ext>
            </a:extLst>
          </p:cNvPr>
          <p:cNvSpPr txBox="1"/>
          <p:nvPr/>
        </p:nvSpPr>
        <p:spPr>
          <a:xfrm>
            <a:off x="9131455" y="2076059"/>
            <a:ext cx="1366143" cy="1169551"/>
          </a:xfrm>
          <a:prstGeom prst="rect">
            <a:avLst/>
          </a:prstGeom>
          <a:solidFill>
            <a:schemeClr val="accent3">
              <a:lumMod val="20000"/>
              <a:lumOff val="80000"/>
            </a:schemeClr>
          </a:solidFill>
        </p:spPr>
        <p:style>
          <a:lnRef idx="0">
            <a:schemeClr val="accent5"/>
          </a:lnRef>
          <a:fillRef idx="3">
            <a:schemeClr val="accent5"/>
          </a:fillRef>
          <a:effectRef idx="3">
            <a:schemeClr val="accent5"/>
          </a:effectRef>
          <a:fontRef idx="minor">
            <a:schemeClr val="lt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Actuaciones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Mantenimiento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Incidencias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Inventario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Calidad servicio</a:t>
            </a:r>
          </a:p>
        </p:txBody>
      </p:sp>
      <p:pic>
        <p:nvPicPr>
          <p:cNvPr id="53" name="Imagen 52">
            <a:extLst>
              <a:ext uri="{FF2B5EF4-FFF2-40B4-BE49-F238E27FC236}">
                <a16:creationId xmlns:a16="http://schemas.microsoft.com/office/drawing/2014/main" id="{0AB038C3-965A-0643-1B8B-5F3A986E049A}"/>
              </a:ext>
            </a:extLst>
          </p:cNvPr>
          <p:cNvPicPr>
            <a:picLocks noChangeAspect="1"/>
          </p:cNvPicPr>
          <p:nvPr/>
        </p:nvPicPr>
        <p:blipFill>
          <a:blip r:embed="rId8"/>
          <a:stretch>
            <a:fillRect/>
          </a:stretch>
        </p:blipFill>
        <p:spPr>
          <a:xfrm>
            <a:off x="9022107" y="819612"/>
            <a:ext cx="1360137" cy="816082"/>
          </a:xfrm>
          <a:prstGeom prst="rect">
            <a:avLst/>
          </a:prstGeom>
        </p:spPr>
      </p:pic>
      <p:pic>
        <p:nvPicPr>
          <p:cNvPr id="54" name="Picture 6" descr="Resultado de imagen de lighting manager icon">
            <a:extLst>
              <a:ext uri="{FF2B5EF4-FFF2-40B4-BE49-F238E27FC236}">
                <a16:creationId xmlns:a16="http://schemas.microsoft.com/office/drawing/2014/main" id="{A7DADC08-9E40-6945-9126-C8A36F402E5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13473" y="1148099"/>
            <a:ext cx="1213919" cy="909268"/>
          </a:xfrm>
          <a:prstGeom prst="rect">
            <a:avLst/>
          </a:prstGeom>
          <a:noFill/>
          <a:extLst>
            <a:ext uri="{909E8E84-426E-40DD-AFC4-6F175D3DCCD1}">
              <a14:hiddenFill xmlns:a14="http://schemas.microsoft.com/office/drawing/2010/main">
                <a:solidFill>
                  <a:srgbClr val="FFFFFF"/>
                </a:solidFill>
              </a14:hiddenFill>
            </a:ext>
          </a:extLst>
        </p:spPr>
      </p:pic>
      <p:pic>
        <p:nvPicPr>
          <p:cNvPr id="55" name="Imagen 54">
            <a:extLst>
              <a:ext uri="{FF2B5EF4-FFF2-40B4-BE49-F238E27FC236}">
                <a16:creationId xmlns:a16="http://schemas.microsoft.com/office/drawing/2014/main" id="{C1B7F8AE-16F8-DB66-CF72-7821258A1712}"/>
              </a:ext>
            </a:extLst>
          </p:cNvPr>
          <p:cNvPicPr>
            <a:picLocks noChangeAspect="1"/>
          </p:cNvPicPr>
          <p:nvPr/>
        </p:nvPicPr>
        <p:blipFill rotWithShape="1">
          <a:blip r:embed="rId10"/>
          <a:srcRect l="10593" t="10765" r="11780" b="12183"/>
          <a:stretch/>
        </p:blipFill>
        <p:spPr>
          <a:xfrm>
            <a:off x="8035059" y="1858219"/>
            <a:ext cx="854712" cy="848381"/>
          </a:xfrm>
          <a:prstGeom prst="rect">
            <a:avLst/>
          </a:prstGeom>
        </p:spPr>
      </p:pic>
      <p:cxnSp>
        <p:nvCxnSpPr>
          <p:cNvPr id="56" name="Conector recto de flecha 55">
            <a:extLst>
              <a:ext uri="{FF2B5EF4-FFF2-40B4-BE49-F238E27FC236}">
                <a16:creationId xmlns:a16="http://schemas.microsoft.com/office/drawing/2014/main" id="{81A93013-B217-0DFD-A3D4-93EBE4A01CF9}"/>
              </a:ext>
            </a:extLst>
          </p:cNvPr>
          <p:cNvCxnSpPr>
            <a:cxnSpLocks/>
          </p:cNvCxnSpPr>
          <p:nvPr/>
        </p:nvCxnSpPr>
        <p:spPr>
          <a:xfrm>
            <a:off x="10699382" y="1333600"/>
            <a:ext cx="507695"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7" name="Conector recto de flecha 56">
            <a:extLst>
              <a:ext uri="{FF2B5EF4-FFF2-40B4-BE49-F238E27FC236}">
                <a16:creationId xmlns:a16="http://schemas.microsoft.com/office/drawing/2014/main" id="{76A2ACB9-26DB-16F3-76B3-28999B16A3A5}"/>
              </a:ext>
            </a:extLst>
          </p:cNvPr>
          <p:cNvCxnSpPr>
            <a:cxnSpLocks/>
          </p:cNvCxnSpPr>
          <p:nvPr/>
        </p:nvCxnSpPr>
        <p:spPr>
          <a:xfrm flipH="1" flipV="1">
            <a:off x="9523395" y="1389822"/>
            <a:ext cx="238537" cy="340427"/>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58" name="CuadroTexto 57">
            <a:extLst>
              <a:ext uri="{FF2B5EF4-FFF2-40B4-BE49-F238E27FC236}">
                <a16:creationId xmlns:a16="http://schemas.microsoft.com/office/drawing/2014/main" id="{3FF37F96-1637-348E-DF67-9FC46294B2B1}"/>
              </a:ext>
            </a:extLst>
          </p:cNvPr>
          <p:cNvSpPr txBox="1"/>
          <p:nvPr/>
        </p:nvSpPr>
        <p:spPr>
          <a:xfrm>
            <a:off x="7668550" y="2679026"/>
            <a:ext cx="153499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Servidores Connecta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59" name="CuadroTexto 58">
            <a:extLst>
              <a:ext uri="{FF2B5EF4-FFF2-40B4-BE49-F238E27FC236}">
                <a16:creationId xmlns:a16="http://schemas.microsoft.com/office/drawing/2014/main" id="{56411075-9D18-080F-4874-48E6C4F67B61}"/>
              </a:ext>
            </a:extLst>
          </p:cNvPr>
          <p:cNvSpPr txBox="1"/>
          <p:nvPr/>
        </p:nvSpPr>
        <p:spPr>
          <a:xfrm>
            <a:off x="8224530" y="6028775"/>
            <a:ext cx="196086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Plataforma </a:t>
            </a:r>
            <a:r>
              <a:rPr lang="es-ES" b="1" dirty="0">
                <a:solidFill>
                  <a:prstClr val="black"/>
                </a:solidFill>
                <a:latin typeface="Calibri" panose="020F0502020204030204" pitchFamily="34" charset="0"/>
              </a:rPr>
              <a:t>Ciudad</a:t>
            </a:r>
            <a:r>
              <a:rPr kumimoji="0" lang="es-E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s-E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PNE 178104 (v2)</a:t>
            </a:r>
            <a:endParaRPr kumimoji="0" lang="es-E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cxnSp>
        <p:nvCxnSpPr>
          <p:cNvPr id="60" name="Conector recto de flecha 59">
            <a:extLst>
              <a:ext uri="{FF2B5EF4-FFF2-40B4-BE49-F238E27FC236}">
                <a16:creationId xmlns:a16="http://schemas.microsoft.com/office/drawing/2014/main" id="{5B84DE5E-A263-CE24-C414-4408FFEFC540}"/>
              </a:ext>
            </a:extLst>
          </p:cNvPr>
          <p:cNvCxnSpPr>
            <a:cxnSpLocks/>
          </p:cNvCxnSpPr>
          <p:nvPr/>
        </p:nvCxnSpPr>
        <p:spPr>
          <a:xfrm flipV="1">
            <a:off x="9001680" y="3378376"/>
            <a:ext cx="0" cy="43730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1" name="Conector recto de flecha 60">
            <a:extLst>
              <a:ext uri="{FF2B5EF4-FFF2-40B4-BE49-F238E27FC236}">
                <a16:creationId xmlns:a16="http://schemas.microsoft.com/office/drawing/2014/main" id="{BF2990FE-C041-7FC3-1453-1287F625F479}"/>
              </a:ext>
            </a:extLst>
          </p:cNvPr>
          <p:cNvCxnSpPr>
            <a:cxnSpLocks/>
          </p:cNvCxnSpPr>
          <p:nvPr/>
        </p:nvCxnSpPr>
        <p:spPr>
          <a:xfrm flipV="1">
            <a:off x="9336353" y="3379575"/>
            <a:ext cx="0" cy="416651"/>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pic>
        <p:nvPicPr>
          <p:cNvPr id="62" name="Imagen 61">
            <a:extLst>
              <a:ext uri="{FF2B5EF4-FFF2-40B4-BE49-F238E27FC236}">
                <a16:creationId xmlns:a16="http://schemas.microsoft.com/office/drawing/2014/main" id="{E2752D9F-52E7-EAD3-C5FF-7AC749D6AA60}"/>
              </a:ext>
            </a:extLst>
          </p:cNvPr>
          <p:cNvPicPr>
            <a:picLocks noChangeAspect="1"/>
          </p:cNvPicPr>
          <p:nvPr/>
        </p:nvPicPr>
        <p:blipFill rotWithShape="1">
          <a:blip r:embed="rId11"/>
          <a:srcRect l="15158" t="30252" r="38673" b="27644"/>
          <a:stretch/>
        </p:blipFill>
        <p:spPr>
          <a:xfrm>
            <a:off x="9239105" y="1360517"/>
            <a:ext cx="1058122" cy="696850"/>
          </a:xfrm>
          <a:prstGeom prst="rect">
            <a:avLst/>
          </a:prstGeom>
        </p:spPr>
      </p:pic>
      <p:pic>
        <p:nvPicPr>
          <p:cNvPr id="63" name="Imagen 62">
            <a:extLst>
              <a:ext uri="{FF2B5EF4-FFF2-40B4-BE49-F238E27FC236}">
                <a16:creationId xmlns:a16="http://schemas.microsoft.com/office/drawing/2014/main" id="{F0D9CF3B-83CF-F6C3-09F3-C6F63BCCF6FA}"/>
              </a:ext>
            </a:extLst>
          </p:cNvPr>
          <p:cNvPicPr>
            <a:picLocks noChangeAspect="1"/>
          </p:cNvPicPr>
          <p:nvPr/>
        </p:nvPicPr>
        <p:blipFill rotWithShape="1">
          <a:blip r:embed="rId12"/>
          <a:srcRect r="83090" b="969"/>
          <a:stretch/>
        </p:blipFill>
        <p:spPr>
          <a:xfrm>
            <a:off x="10097926" y="910981"/>
            <a:ext cx="403097" cy="422618"/>
          </a:xfrm>
          <a:prstGeom prst="rect">
            <a:avLst/>
          </a:prstGeom>
        </p:spPr>
      </p:pic>
      <p:pic>
        <p:nvPicPr>
          <p:cNvPr id="64" name="Imagen 63">
            <a:extLst>
              <a:ext uri="{FF2B5EF4-FFF2-40B4-BE49-F238E27FC236}">
                <a16:creationId xmlns:a16="http://schemas.microsoft.com/office/drawing/2014/main" id="{22FF2D01-F401-B652-2759-22D15046C7EC}"/>
              </a:ext>
            </a:extLst>
          </p:cNvPr>
          <p:cNvPicPr>
            <a:picLocks noChangeAspect="1"/>
          </p:cNvPicPr>
          <p:nvPr/>
        </p:nvPicPr>
        <p:blipFill rotWithShape="1">
          <a:blip r:embed="rId13">
            <a:clrChange>
              <a:clrFrom>
                <a:srgbClr val="FFFFFF"/>
              </a:clrFrom>
              <a:clrTo>
                <a:srgbClr val="FFFFFF">
                  <a:alpha val="0"/>
                </a:srgbClr>
              </a:clrTo>
            </a:clrChange>
            <a:duotone>
              <a:schemeClr val="accent5">
                <a:shade val="45000"/>
                <a:satMod val="135000"/>
              </a:schemeClr>
              <a:prstClr val="white"/>
            </a:duotone>
          </a:blip>
          <a:srcRect t="17053" b="19821"/>
          <a:stretch/>
        </p:blipFill>
        <p:spPr>
          <a:xfrm>
            <a:off x="3812824" y="3482623"/>
            <a:ext cx="2142073" cy="1175599"/>
          </a:xfrm>
          <a:prstGeom prst="rect">
            <a:avLst/>
          </a:prstGeom>
        </p:spPr>
      </p:pic>
      <p:sp>
        <p:nvSpPr>
          <p:cNvPr id="65" name="CuadroTexto 64">
            <a:extLst>
              <a:ext uri="{FF2B5EF4-FFF2-40B4-BE49-F238E27FC236}">
                <a16:creationId xmlns:a16="http://schemas.microsoft.com/office/drawing/2014/main" id="{01C6A5A0-30EA-5AD8-F825-336929E777F6}"/>
              </a:ext>
            </a:extLst>
          </p:cNvPr>
          <p:cNvSpPr txBox="1"/>
          <p:nvPr/>
        </p:nvSpPr>
        <p:spPr>
          <a:xfrm>
            <a:off x="4077394" y="3835360"/>
            <a:ext cx="172539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Red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municipal</a:t>
            </a:r>
          </a:p>
        </p:txBody>
      </p:sp>
      <p:cxnSp>
        <p:nvCxnSpPr>
          <p:cNvPr id="66" name="Conector recto de flecha 65">
            <a:extLst>
              <a:ext uri="{FF2B5EF4-FFF2-40B4-BE49-F238E27FC236}">
                <a16:creationId xmlns:a16="http://schemas.microsoft.com/office/drawing/2014/main" id="{AD0BFB71-A6AE-5863-54CF-C62D13F410B6}"/>
              </a:ext>
            </a:extLst>
          </p:cNvPr>
          <p:cNvCxnSpPr>
            <a:cxnSpLocks/>
          </p:cNvCxnSpPr>
          <p:nvPr/>
        </p:nvCxnSpPr>
        <p:spPr>
          <a:xfrm flipV="1">
            <a:off x="10704613" y="2163329"/>
            <a:ext cx="507865" cy="8976"/>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67" name="CuadroTexto 66">
            <a:extLst>
              <a:ext uri="{FF2B5EF4-FFF2-40B4-BE49-F238E27FC236}">
                <a16:creationId xmlns:a16="http://schemas.microsoft.com/office/drawing/2014/main" id="{8BFF7AD8-97ED-A4DE-06AF-1339C5D52E11}"/>
              </a:ext>
            </a:extLst>
          </p:cNvPr>
          <p:cNvSpPr txBox="1"/>
          <p:nvPr/>
        </p:nvSpPr>
        <p:spPr>
          <a:xfrm>
            <a:off x="10692036" y="2619689"/>
            <a:ext cx="1618902"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Usuarios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Gestores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Contratas</a:t>
            </a:r>
          </a:p>
        </p:txBody>
      </p:sp>
      <p:pic>
        <p:nvPicPr>
          <p:cNvPr id="68" name="Imagen 67">
            <a:extLst>
              <a:ext uri="{FF2B5EF4-FFF2-40B4-BE49-F238E27FC236}">
                <a16:creationId xmlns:a16="http://schemas.microsoft.com/office/drawing/2014/main" id="{369BCFE0-EB88-D0C9-ACCF-6AB64812C378}"/>
              </a:ext>
            </a:extLst>
          </p:cNvPr>
          <p:cNvPicPr>
            <a:picLocks noChangeAspect="1"/>
          </p:cNvPicPr>
          <p:nvPr/>
        </p:nvPicPr>
        <p:blipFill>
          <a:blip r:embed="rId14">
            <a:clrChange>
              <a:clrFrom>
                <a:srgbClr val="FFFFFF"/>
              </a:clrFrom>
              <a:clrTo>
                <a:srgbClr val="FFFFFF">
                  <a:alpha val="0"/>
                </a:srgbClr>
              </a:clrTo>
            </a:clrChange>
          </a:blip>
          <a:stretch>
            <a:fillRect/>
          </a:stretch>
        </p:blipFill>
        <p:spPr>
          <a:xfrm>
            <a:off x="11286595" y="1933416"/>
            <a:ext cx="552331" cy="552331"/>
          </a:xfrm>
          <a:prstGeom prst="rect">
            <a:avLst/>
          </a:prstGeom>
        </p:spPr>
      </p:pic>
      <p:pic>
        <p:nvPicPr>
          <p:cNvPr id="69" name="Imagen 68">
            <a:extLst>
              <a:ext uri="{FF2B5EF4-FFF2-40B4-BE49-F238E27FC236}">
                <a16:creationId xmlns:a16="http://schemas.microsoft.com/office/drawing/2014/main" id="{39F01D96-F020-3941-D5C8-24E77727DB4F}"/>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11288427" y="1054268"/>
            <a:ext cx="643475" cy="643475"/>
          </a:xfrm>
          <a:prstGeom prst="rect">
            <a:avLst/>
          </a:prstGeom>
        </p:spPr>
      </p:pic>
      <p:pic>
        <p:nvPicPr>
          <p:cNvPr id="70" name="Imagen 69">
            <a:extLst>
              <a:ext uri="{FF2B5EF4-FFF2-40B4-BE49-F238E27FC236}">
                <a16:creationId xmlns:a16="http://schemas.microsoft.com/office/drawing/2014/main" id="{D0549BD5-493B-E06B-EBE5-9EE531752BA6}"/>
              </a:ext>
            </a:extLst>
          </p:cNvPr>
          <p:cNvPicPr>
            <a:picLocks noChangeAspect="1"/>
          </p:cNvPicPr>
          <p:nvPr/>
        </p:nvPicPr>
        <p:blipFill>
          <a:blip r:embed="rId16"/>
          <a:stretch>
            <a:fillRect/>
          </a:stretch>
        </p:blipFill>
        <p:spPr>
          <a:xfrm>
            <a:off x="5917563" y="2771053"/>
            <a:ext cx="500811" cy="500811"/>
          </a:xfrm>
          <a:prstGeom prst="rect">
            <a:avLst/>
          </a:prstGeom>
        </p:spPr>
      </p:pic>
      <p:pic>
        <p:nvPicPr>
          <p:cNvPr id="71" name="Picture 8" descr="Resultado de imagen de people icon">
            <a:extLst>
              <a:ext uri="{FF2B5EF4-FFF2-40B4-BE49-F238E27FC236}">
                <a16:creationId xmlns:a16="http://schemas.microsoft.com/office/drawing/2014/main" id="{A5F97C2F-54F7-27B7-5EAB-8F00A0C7ACA7}"/>
              </a:ext>
            </a:extLst>
          </p:cNvPr>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13266" y="2650029"/>
            <a:ext cx="691620" cy="691620"/>
          </a:xfrm>
          <a:prstGeom prst="rect">
            <a:avLst/>
          </a:prstGeom>
          <a:noFill/>
          <a:extLst>
            <a:ext uri="{909E8E84-426E-40DD-AFC4-6F175D3DCCD1}">
              <a14:hiddenFill xmlns:a14="http://schemas.microsoft.com/office/drawing/2010/main">
                <a:solidFill>
                  <a:srgbClr val="FFFFFF"/>
                </a:solidFill>
              </a14:hiddenFill>
            </a:ext>
          </a:extLst>
        </p:spPr>
      </p:pic>
      <p:cxnSp>
        <p:nvCxnSpPr>
          <p:cNvPr id="72" name="Conector recto de flecha 71">
            <a:extLst>
              <a:ext uri="{FF2B5EF4-FFF2-40B4-BE49-F238E27FC236}">
                <a16:creationId xmlns:a16="http://schemas.microsoft.com/office/drawing/2014/main" id="{C4CBBC33-67BC-D584-9EA6-B5747ED65B2D}"/>
              </a:ext>
            </a:extLst>
          </p:cNvPr>
          <p:cNvCxnSpPr>
            <a:cxnSpLocks/>
          </p:cNvCxnSpPr>
          <p:nvPr/>
        </p:nvCxnSpPr>
        <p:spPr>
          <a:xfrm flipV="1">
            <a:off x="5472851" y="3192316"/>
            <a:ext cx="445781" cy="379860"/>
          </a:xfrm>
          <a:prstGeom prst="straightConnector1">
            <a:avLst/>
          </a:prstGeom>
          <a:ln w="381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3" name="CuadroTexto 72">
            <a:extLst>
              <a:ext uri="{FF2B5EF4-FFF2-40B4-BE49-F238E27FC236}">
                <a16:creationId xmlns:a16="http://schemas.microsoft.com/office/drawing/2014/main" id="{F51D8120-81FE-8A17-37B5-0B1042071F39}"/>
              </a:ext>
            </a:extLst>
          </p:cNvPr>
          <p:cNvSpPr txBox="1"/>
          <p:nvPr/>
        </p:nvSpPr>
        <p:spPr>
          <a:xfrm>
            <a:off x="5968090" y="3344966"/>
            <a:ext cx="143199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Ciudadanía</a:t>
            </a:r>
          </a:p>
        </p:txBody>
      </p:sp>
      <p:sp>
        <p:nvSpPr>
          <p:cNvPr id="74" name="CuadroTexto 73">
            <a:extLst>
              <a:ext uri="{FF2B5EF4-FFF2-40B4-BE49-F238E27FC236}">
                <a16:creationId xmlns:a16="http://schemas.microsoft.com/office/drawing/2014/main" id="{5D925D73-B3FC-111F-032F-DCC8D1E96E67}"/>
              </a:ext>
            </a:extLst>
          </p:cNvPr>
          <p:cNvSpPr txBox="1"/>
          <p:nvPr/>
        </p:nvSpPr>
        <p:spPr>
          <a:xfrm>
            <a:off x="2498164" y="5611492"/>
            <a:ext cx="196086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Nodos IoT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PNE 178108</a:t>
            </a:r>
            <a:endParaRPr kumimoji="0" lang="es-E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pic>
        <p:nvPicPr>
          <p:cNvPr id="75" name="Imagen 74">
            <a:extLst>
              <a:ext uri="{FF2B5EF4-FFF2-40B4-BE49-F238E27FC236}">
                <a16:creationId xmlns:a16="http://schemas.microsoft.com/office/drawing/2014/main" id="{DCDA5167-98F3-FA13-11BF-35570D4D6802}"/>
              </a:ext>
            </a:extLst>
          </p:cNvPr>
          <p:cNvPicPr>
            <a:picLocks noChangeAspect="1"/>
          </p:cNvPicPr>
          <p:nvPr/>
        </p:nvPicPr>
        <p:blipFill>
          <a:blip r:embed="rId18"/>
          <a:stretch>
            <a:fillRect/>
          </a:stretch>
        </p:blipFill>
        <p:spPr>
          <a:xfrm>
            <a:off x="247732" y="3407867"/>
            <a:ext cx="1227364" cy="1186452"/>
          </a:xfrm>
          <a:prstGeom prst="rect">
            <a:avLst/>
          </a:prstGeom>
        </p:spPr>
      </p:pic>
      <p:pic>
        <p:nvPicPr>
          <p:cNvPr id="76" name="Imagen 75">
            <a:extLst>
              <a:ext uri="{FF2B5EF4-FFF2-40B4-BE49-F238E27FC236}">
                <a16:creationId xmlns:a16="http://schemas.microsoft.com/office/drawing/2014/main" id="{1F6757C9-F590-7970-87ED-07569693044D}"/>
              </a:ext>
            </a:extLst>
          </p:cNvPr>
          <p:cNvPicPr>
            <a:picLocks noChangeAspect="1"/>
          </p:cNvPicPr>
          <p:nvPr/>
        </p:nvPicPr>
        <p:blipFill>
          <a:blip r:embed="rId19"/>
          <a:stretch>
            <a:fillRect/>
          </a:stretch>
        </p:blipFill>
        <p:spPr>
          <a:xfrm>
            <a:off x="1513644" y="3628299"/>
            <a:ext cx="1169573" cy="1158435"/>
          </a:xfrm>
          <a:prstGeom prst="rect">
            <a:avLst/>
          </a:prstGeom>
        </p:spPr>
      </p:pic>
      <p:pic>
        <p:nvPicPr>
          <p:cNvPr id="77" name="Imagen 76">
            <a:extLst>
              <a:ext uri="{FF2B5EF4-FFF2-40B4-BE49-F238E27FC236}">
                <a16:creationId xmlns:a16="http://schemas.microsoft.com/office/drawing/2014/main" id="{94812E63-6EAE-31A3-9896-5DEDD21DAE03}"/>
              </a:ext>
            </a:extLst>
          </p:cNvPr>
          <p:cNvPicPr>
            <a:picLocks noChangeAspect="1"/>
          </p:cNvPicPr>
          <p:nvPr/>
        </p:nvPicPr>
        <p:blipFill>
          <a:blip r:embed="rId20"/>
          <a:stretch>
            <a:fillRect/>
          </a:stretch>
        </p:blipFill>
        <p:spPr>
          <a:xfrm>
            <a:off x="260216" y="4679741"/>
            <a:ext cx="1166265" cy="1155158"/>
          </a:xfrm>
          <a:prstGeom prst="rect">
            <a:avLst/>
          </a:prstGeom>
        </p:spPr>
      </p:pic>
      <p:pic>
        <p:nvPicPr>
          <p:cNvPr id="78" name="Imagen 77">
            <a:extLst>
              <a:ext uri="{FF2B5EF4-FFF2-40B4-BE49-F238E27FC236}">
                <a16:creationId xmlns:a16="http://schemas.microsoft.com/office/drawing/2014/main" id="{4D8C633A-2239-C742-B234-07F34B33A178}"/>
              </a:ext>
            </a:extLst>
          </p:cNvPr>
          <p:cNvPicPr>
            <a:picLocks noChangeAspect="1"/>
          </p:cNvPicPr>
          <p:nvPr/>
        </p:nvPicPr>
        <p:blipFill>
          <a:blip r:embed="rId21"/>
          <a:stretch>
            <a:fillRect/>
          </a:stretch>
        </p:blipFill>
        <p:spPr>
          <a:xfrm>
            <a:off x="1525986" y="4868403"/>
            <a:ext cx="1169573" cy="1158435"/>
          </a:xfrm>
          <a:prstGeom prst="rect">
            <a:avLst/>
          </a:prstGeom>
        </p:spPr>
      </p:pic>
      <p:sp>
        <p:nvSpPr>
          <p:cNvPr id="79" name="CuadroTexto 78">
            <a:extLst>
              <a:ext uri="{FF2B5EF4-FFF2-40B4-BE49-F238E27FC236}">
                <a16:creationId xmlns:a16="http://schemas.microsoft.com/office/drawing/2014/main" id="{5590E149-6039-BBFD-51A0-76B370F08259}"/>
              </a:ext>
            </a:extLst>
          </p:cNvPr>
          <p:cNvSpPr txBox="1"/>
          <p:nvPr/>
        </p:nvSpPr>
        <p:spPr>
          <a:xfrm>
            <a:off x="5022421" y="3864516"/>
            <a:ext cx="80392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p>
        </p:txBody>
      </p:sp>
      <p:cxnSp>
        <p:nvCxnSpPr>
          <p:cNvPr id="80" name="Conector recto de flecha 79">
            <a:extLst>
              <a:ext uri="{FF2B5EF4-FFF2-40B4-BE49-F238E27FC236}">
                <a16:creationId xmlns:a16="http://schemas.microsoft.com/office/drawing/2014/main" id="{73D090B7-7842-CB22-14D8-2A7AEC108AEA}"/>
              </a:ext>
            </a:extLst>
          </p:cNvPr>
          <p:cNvCxnSpPr>
            <a:cxnSpLocks/>
          </p:cNvCxnSpPr>
          <p:nvPr/>
        </p:nvCxnSpPr>
        <p:spPr>
          <a:xfrm flipH="1" flipV="1">
            <a:off x="5130547" y="4658222"/>
            <a:ext cx="72086" cy="68470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81" name="Conector recto de flecha 80">
            <a:extLst>
              <a:ext uri="{FF2B5EF4-FFF2-40B4-BE49-F238E27FC236}">
                <a16:creationId xmlns:a16="http://schemas.microsoft.com/office/drawing/2014/main" id="{CDEF9F5C-DC64-C88E-BCD5-3A490276AECA}"/>
              </a:ext>
            </a:extLst>
          </p:cNvPr>
          <p:cNvCxnSpPr>
            <a:cxnSpLocks/>
          </p:cNvCxnSpPr>
          <p:nvPr/>
        </p:nvCxnSpPr>
        <p:spPr>
          <a:xfrm>
            <a:off x="4933495" y="2408806"/>
            <a:ext cx="66081" cy="1134213"/>
          </a:xfrm>
          <a:prstGeom prst="straightConnector1">
            <a:avLst/>
          </a:prstGeom>
          <a:ln w="57150">
            <a:solidFill>
              <a:schemeClr val="accent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82" name="Grupo 81">
            <a:extLst>
              <a:ext uri="{FF2B5EF4-FFF2-40B4-BE49-F238E27FC236}">
                <a16:creationId xmlns:a16="http://schemas.microsoft.com/office/drawing/2014/main" id="{191A0635-4E70-78DC-84E9-E06F6024E0EF}"/>
              </a:ext>
            </a:extLst>
          </p:cNvPr>
          <p:cNvGrpSpPr/>
          <p:nvPr/>
        </p:nvGrpSpPr>
        <p:grpSpPr>
          <a:xfrm>
            <a:off x="4608987" y="709138"/>
            <a:ext cx="1225102" cy="763682"/>
            <a:chOff x="8160684" y="1365901"/>
            <a:chExt cx="1225102" cy="763682"/>
          </a:xfrm>
        </p:grpSpPr>
        <p:sp>
          <p:nvSpPr>
            <p:cNvPr id="83" name="Rectángulo 82">
              <a:extLst>
                <a:ext uri="{FF2B5EF4-FFF2-40B4-BE49-F238E27FC236}">
                  <a16:creationId xmlns:a16="http://schemas.microsoft.com/office/drawing/2014/main" id="{C839F3AB-7DB7-2652-92C2-37649A51C750}"/>
                </a:ext>
              </a:extLst>
            </p:cNvPr>
            <p:cNvSpPr/>
            <p:nvPr/>
          </p:nvSpPr>
          <p:spPr>
            <a:xfrm>
              <a:off x="8160684" y="1365901"/>
              <a:ext cx="1225102" cy="763682"/>
            </a:xfrm>
            <a:prstGeom prst="rect">
              <a:avLst/>
            </a:prstGeom>
            <a:solidFill>
              <a:schemeClr val="bg1"/>
            </a:solidFill>
            <a:ln w="3810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84" name="Imagen 83">
              <a:extLst>
                <a:ext uri="{FF2B5EF4-FFF2-40B4-BE49-F238E27FC236}">
                  <a16:creationId xmlns:a16="http://schemas.microsoft.com/office/drawing/2014/main" id="{5042A1FE-1E69-3622-0C4D-1999C44668BC}"/>
                </a:ext>
              </a:extLst>
            </p:cNvPr>
            <p:cNvPicPr>
              <a:picLocks noChangeAspect="1"/>
            </p:cNvPicPr>
            <p:nvPr/>
          </p:nvPicPr>
          <p:blipFill>
            <a:blip r:embed="rId22"/>
            <a:stretch>
              <a:fillRect/>
            </a:stretch>
          </p:blipFill>
          <p:spPr>
            <a:xfrm>
              <a:off x="8270084" y="1455564"/>
              <a:ext cx="1006301" cy="558551"/>
            </a:xfrm>
            <a:prstGeom prst="rect">
              <a:avLst/>
            </a:prstGeom>
            <a:ln>
              <a:solidFill>
                <a:schemeClr val="accent1"/>
              </a:solidFill>
            </a:ln>
          </p:spPr>
        </p:pic>
      </p:grpSp>
      <p:grpSp>
        <p:nvGrpSpPr>
          <p:cNvPr id="85" name="Grupo 84">
            <a:extLst>
              <a:ext uri="{FF2B5EF4-FFF2-40B4-BE49-F238E27FC236}">
                <a16:creationId xmlns:a16="http://schemas.microsoft.com/office/drawing/2014/main" id="{D4C5037D-75C8-F60A-72D0-2B8BB30C5607}"/>
              </a:ext>
            </a:extLst>
          </p:cNvPr>
          <p:cNvGrpSpPr/>
          <p:nvPr/>
        </p:nvGrpSpPr>
        <p:grpSpPr>
          <a:xfrm>
            <a:off x="3255974" y="700293"/>
            <a:ext cx="1225102" cy="763682"/>
            <a:chOff x="8160684" y="1365901"/>
            <a:chExt cx="1225102" cy="763682"/>
          </a:xfrm>
        </p:grpSpPr>
        <p:sp>
          <p:nvSpPr>
            <p:cNvPr id="86" name="Rectángulo 85">
              <a:extLst>
                <a:ext uri="{FF2B5EF4-FFF2-40B4-BE49-F238E27FC236}">
                  <a16:creationId xmlns:a16="http://schemas.microsoft.com/office/drawing/2014/main" id="{24443EA3-B8A8-FA0D-1DB4-E4C6A0796837}"/>
                </a:ext>
              </a:extLst>
            </p:cNvPr>
            <p:cNvSpPr/>
            <p:nvPr/>
          </p:nvSpPr>
          <p:spPr>
            <a:xfrm>
              <a:off x="8160684" y="1365901"/>
              <a:ext cx="1225102" cy="763682"/>
            </a:xfrm>
            <a:prstGeom prst="rect">
              <a:avLst/>
            </a:prstGeom>
            <a:solidFill>
              <a:schemeClr val="bg1"/>
            </a:solidFill>
            <a:ln w="3810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87" name="Imagen 86">
              <a:extLst>
                <a:ext uri="{FF2B5EF4-FFF2-40B4-BE49-F238E27FC236}">
                  <a16:creationId xmlns:a16="http://schemas.microsoft.com/office/drawing/2014/main" id="{4B5B504E-0400-1C4A-C219-198BF788DE7A}"/>
                </a:ext>
              </a:extLst>
            </p:cNvPr>
            <p:cNvPicPr>
              <a:picLocks noChangeAspect="1"/>
            </p:cNvPicPr>
            <p:nvPr/>
          </p:nvPicPr>
          <p:blipFill>
            <a:blip r:embed="rId23"/>
            <a:stretch>
              <a:fillRect/>
            </a:stretch>
          </p:blipFill>
          <p:spPr>
            <a:xfrm>
              <a:off x="8270084" y="1488296"/>
              <a:ext cx="1006301" cy="493087"/>
            </a:xfrm>
            <a:prstGeom prst="rect">
              <a:avLst/>
            </a:prstGeom>
            <a:ln>
              <a:noFill/>
            </a:ln>
          </p:spPr>
        </p:pic>
      </p:grpSp>
      <p:grpSp>
        <p:nvGrpSpPr>
          <p:cNvPr id="88" name="Grupo 87">
            <a:extLst>
              <a:ext uri="{FF2B5EF4-FFF2-40B4-BE49-F238E27FC236}">
                <a16:creationId xmlns:a16="http://schemas.microsoft.com/office/drawing/2014/main" id="{365064CF-E0DF-1E8A-6346-B76C0F3EED8A}"/>
              </a:ext>
            </a:extLst>
          </p:cNvPr>
          <p:cNvGrpSpPr/>
          <p:nvPr/>
        </p:nvGrpSpPr>
        <p:grpSpPr>
          <a:xfrm>
            <a:off x="3261532" y="1606777"/>
            <a:ext cx="1225102" cy="763682"/>
            <a:chOff x="8160684" y="1365901"/>
            <a:chExt cx="1225102" cy="763682"/>
          </a:xfrm>
        </p:grpSpPr>
        <p:sp>
          <p:nvSpPr>
            <p:cNvPr id="89" name="Rectángulo 88">
              <a:extLst>
                <a:ext uri="{FF2B5EF4-FFF2-40B4-BE49-F238E27FC236}">
                  <a16:creationId xmlns:a16="http://schemas.microsoft.com/office/drawing/2014/main" id="{A2909E96-3505-B7FE-C415-369D6BCD2A01}"/>
                </a:ext>
              </a:extLst>
            </p:cNvPr>
            <p:cNvSpPr/>
            <p:nvPr/>
          </p:nvSpPr>
          <p:spPr>
            <a:xfrm>
              <a:off x="8160684" y="1365901"/>
              <a:ext cx="1225102" cy="763682"/>
            </a:xfrm>
            <a:prstGeom prst="rect">
              <a:avLst/>
            </a:prstGeom>
            <a:solidFill>
              <a:schemeClr val="bg1"/>
            </a:solidFill>
            <a:ln w="3810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90" name="Imagen 89">
              <a:extLst>
                <a:ext uri="{FF2B5EF4-FFF2-40B4-BE49-F238E27FC236}">
                  <a16:creationId xmlns:a16="http://schemas.microsoft.com/office/drawing/2014/main" id="{2905107A-E05D-FBFC-F616-1EF695FCA530}"/>
                </a:ext>
              </a:extLst>
            </p:cNvPr>
            <p:cNvPicPr>
              <a:picLocks noChangeAspect="1"/>
            </p:cNvPicPr>
            <p:nvPr/>
          </p:nvPicPr>
          <p:blipFill>
            <a:blip r:embed="rId24"/>
            <a:stretch>
              <a:fillRect/>
            </a:stretch>
          </p:blipFill>
          <p:spPr>
            <a:xfrm>
              <a:off x="8196127" y="1440891"/>
              <a:ext cx="1148506" cy="582824"/>
            </a:xfrm>
            <a:prstGeom prst="rect">
              <a:avLst/>
            </a:prstGeom>
            <a:ln>
              <a:noFill/>
            </a:ln>
          </p:spPr>
        </p:pic>
      </p:grpSp>
      <p:grpSp>
        <p:nvGrpSpPr>
          <p:cNvPr id="91" name="Grupo 90">
            <a:extLst>
              <a:ext uri="{FF2B5EF4-FFF2-40B4-BE49-F238E27FC236}">
                <a16:creationId xmlns:a16="http://schemas.microsoft.com/office/drawing/2014/main" id="{E4A8897F-961F-3049-7AF7-B6E9F75DA7A1}"/>
              </a:ext>
            </a:extLst>
          </p:cNvPr>
          <p:cNvGrpSpPr/>
          <p:nvPr/>
        </p:nvGrpSpPr>
        <p:grpSpPr>
          <a:xfrm>
            <a:off x="4609861" y="1593318"/>
            <a:ext cx="1225102" cy="763682"/>
            <a:chOff x="8160684" y="1365901"/>
            <a:chExt cx="1225102" cy="763682"/>
          </a:xfrm>
        </p:grpSpPr>
        <p:sp>
          <p:nvSpPr>
            <p:cNvPr id="92" name="Rectángulo 91">
              <a:extLst>
                <a:ext uri="{FF2B5EF4-FFF2-40B4-BE49-F238E27FC236}">
                  <a16:creationId xmlns:a16="http://schemas.microsoft.com/office/drawing/2014/main" id="{0FD28D0C-61E6-7FB2-4315-20FBAA89E5C5}"/>
                </a:ext>
              </a:extLst>
            </p:cNvPr>
            <p:cNvSpPr/>
            <p:nvPr/>
          </p:nvSpPr>
          <p:spPr>
            <a:xfrm>
              <a:off x="8160684" y="1365901"/>
              <a:ext cx="1225102" cy="763682"/>
            </a:xfrm>
            <a:prstGeom prst="rect">
              <a:avLst/>
            </a:prstGeom>
            <a:solidFill>
              <a:schemeClr val="bg1"/>
            </a:solidFill>
            <a:ln w="3810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93" name="Imagen 92">
              <a:extLst>
                <a:ext uri="{FF2B5EF4-FFF2-40B4-BE49-F238E27FC236}">
                  <a16:creationId xmlns:a16="http://schemas.microsoft.com/office/drawing/2014/main" id="{A9842724-2575-C54F-1BEC-C258D3856300}"/>
                </a:ext>
              </a:extLst>
            </p:cNvPr>
            <p:cNvPicPr>
              <a:picLocks noChangeAspect="1"/>
            </p:cNvPicPr>
            <p:nvPr/>
          </p:nvPicPr>
          <p:blipFill>
            <a:blip r:embed="rId25"/>
            <a:stretch>
              <a:fillRect/>
            </a:stretch>
          </p:blipFill>
          <p:spPr>
            <a:xfrm>
              <a:off x="8270558" y="1383958"/>
              <a:ext cx="988986" cy="713572"/>
            </a:xfrm>
            <a:prstGeom prst="rect">
              <a:avLst/>
            </a:prstGeom>
            <a:ln>
              <a:noFill/>
            </a:ln>
          </p:spPr>
        </p:pic>
      </p:grpSp>
      <p:sp>
        <p:nvSpPr>
          <p:cNvPr id="94" name="Globo: línea con barra de énfasis 93">
            <a:extLst>
              <a:ext uri="{FF2B5EF4-FFF2-40B4-BE49-F238E27FC236}">
                <a16:creationId xmlns:a16="http://schemas.microsoft.com/office/drawing/2014/main" id="{4460344A-7B95-E9EB-166F-825600FA5DBF}"/>
              </a:ext>
            </a:extLst>
          </p:cNvPr>
          <p:cNvSpPr/>
          <p:nvPr/>
        </p:nvSpPr>
        <p:spPr>
          <a:xfrm>
            <a:off x="6127848" y="1666246"/>
            <a:ext cx="1085456" cy="612648"/>
          </a:xfrm>
          <a:prstGeom prst="accentCallout1">
            <a:avLst>
              <a:gd name="adj1" fmla="val 18750"/>
              <a:gd name="adj2" fmla="val -8333"/>
              <a:gd name="adj3" fmla="val 18160"/>
              <a:gd name="adj4" fmla="val -2653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Conexiones seguras</a:t>
            </a:r>
          </a:p>
        </p:txBody>
      </p:sp>
      <p:sp>
        <p:nvSpPr>
          <p:cNvPr id="95" name="CuadroTexto 94">
            <a:extLst>
              <a:ext uri="{FF2B5EF4-FFF2-40B4-BE49-F238E27FC236}">
                <a16:creationId xmlns:a16="http://schemas.microsoft.com/office/drawing/2014/main" id="{4CC6248F-D74F-D7D6-DEBC-7A3F99743BB8}"/>
              </a:ext>
            </a:extLst>
          </p:cNvPr>
          <p:cNvSpPr txBox="1"/>
          <p:nvPr/>
        </p:nvSpPr>
        <p:spPr>
          <a:xfrm>
            <a:off x="250751" y="4103805"/>
            <a:ext cx="367408" cy="307777"/>
          </a:xfrm>
          <a:prstGeom prst="rect">
            <a:avLst/>
          </a:prstGeom>
          <a:solidFill>
            <a:srgbClr val="0070C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58</a:t>
            </a:r>
          </a:p>
        </p:txBody>
      </p:sp>
      <p:sp>
        <p:nvSpPr>
          <p:cNvPr id="96" name="CuadroTexto 95">
            <a:extLst>
              <a:ext uri="{FF2B5EF4-FFF2-40B4-BE49-F238E27FC236}">
                <a16:creationId xmlns:a16="http://schemas.microsoft.com/office/drawing/2014/main" id="{57818D54-1DD3-142D-A5DD-F66AFB387D90}"/>
              </a:ext>
            </a:extLst>
          </p:cNvPr>
          <p:cNvSpPr txBox="1"/>
          <p:nvPr/>
        </p:nvSpPr>
        <p:spPr>
          <a:xfrm>
            <a:off x="1536274" y="4425347"/>
            <a:ext cx="367408" cy="307777"/>
          </a:xfrm>
          <a:prstGeom prst="rect">
            <a:avLst/>
          </a:prstGeom>
          <a:solidFill>
            <a:srgbClr val="0070C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22</a:t>
            </a:r>
          </a:p>
        </p:txBody>
      </p:sp>
      <p:sp>
        <p:nvSpPr>
          <p:cNvPr id="97" name="CuadroTexto 96">
            <a:extLst>
              <a:ext uri="{FF2B5EF4-FFF2-40B4-BE49-F238E27FC236}">
                <a16:creationId xmlns:a16="http://schemas.microsoft.com/office/drawing/2014/main" id="{7DCE5575-E69B-18E8-999E-A5C782035366}"/>
              </a:ext>
            </a:extLst>
          </p:cNvPr>
          <p:cNvSpPr txBox="1"/>
          <p:nvPr/>
        </p:nvSpPr>
        <p:spPr>
          <a:xfrm>
            <a:off x="1516475" y="5692280"/>
            <a:ext cx="367408" cy="307777"/>
          </a:xfrm>
          <a:prstGeom prst="rect">
            <a:avLst/>
          </a:prstGeom>
          <a:solidFill>
            <a:srgbClr val="0070C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98</a:t>
            </a:r>
          </a:p>
        </p:txBody>
      </p:sp>
      <p:sp>
        <p:nvSpPr>
          <p:cNvPr id="98" name="CuadroTexto 97">
            <a:extLst>
              <a:ext uri="{FF2B5EF4-FFF2-40B4-BE49-F238E27FC236}">
                <a16:creationId xmlns:a16="http://schemas.microsoft.com/office/drawing/2014/main" id="{659BB89C-2B77-7F88-5B3A-4451C1F5A9FD}"/>
              </a:ext>
            </a:extLst>
          </p:cNvPr>
          <p:cNvSpPr txBox="1"/>
          <p:nvPr/>
        </p:nvSpPr>
        <p:spPr>
          <a:xfrm>
            <a:off x="217723" y="5527122"/>
            <a:ext cx="367408" cy="307777"/>
          </a:xfrm>
          <a:prstGeom prst="rect">
            <a:avLst/>
          </a:prstGeom>
          <a:solidFill>
            <a:srgbClr val="0070C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16</a:t>
            </a:r>
          </a:p>
        </p:txBody>
      </p:sp>
      <p:sp>
        <p:nvSpPr>
          <p:cNvPr id="99" name="CuadroTexto 98">
            <a:extLst>
              <a:ext uri="{FF2B5EF4-FFF2-40B4-BE49-F238E27FC236}">
                <a16:creationId xmlns:a16="http://schemas.microsoft.com/office/drawing/2014/main" id="{1408A61B-0DF4-ECDC-9705-3B20C572E3A1}"/>
              </a:ext>
            </a:extLst>
          </p:cNvPr>
          <p:cNvSpPr txBox="1"/>
          <p:nvPr/>
        </p:nvSpPr>
        <p:spPr>
          <a:xfrm>
            <a:off x="2300776" y="3296042"/>
            <a:ext cx="458780" cy="307777"/>
          </a:xfrm>
          <a:prstGeom prst="rect">
            <a:avLst/>
          </a:prstGeom>
          <a:solidFill>
            <a:srgbClr val="0070C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194</a:t>
            </a:r>
          </a:p>
        </p:txBody>
      </p:sp>
      <p:sp>
        <p:nvSpPr>
          <p:cNvPr id="100" name="Rectángulo 99">
            <a:extLst>
              <a:ext uri="{FF2B5EF4-FFF2-40B4-BE49-F238E27FC236}">
                <a16:creationId xmlns:a16="http://schemas.microsoft.com/office/drawing/2014/main" id="{30384312-90C0-763E-2085-A7567FEBCB79}"/>
              </a:ext>
            </a:extLst>
          </p:cNvPr>
          <p:cNvSpPr/>
          <p:nvPr/>
        </p:nvSpPr>
        <p:spPr>
          <a:xfrm>
            <a:off x="5997430" y="710811"/>
            <a:ext cx="1225102" cy="763682"/>
          </a:xfrm>
          <a:prstGeom prst="rect">
            <a:avLst/>
          </a:prstGeom>
          <a:solidFill>
            <a:schemeClr val="bg1"/>
          </a:solidFill>
          <a:ln w="3810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p>
        </p:txBody>
      </p:sp>
      <p:pic>
        <p:nvPicPr>
          <p:cNvPr id="101" name="Imagen 100">
            <a:extLst>
              <a:ext uri="{FF2B5EF4-FFF2-40B4-BE49-F238E27FC236}">
                <a16:creationId xmlns:a16="http://schemas.microsoft.com/office/drawing/2014/main" id="{491ABCDE-8F3E-4533-B32B-0659F247D410}"/>
              </a:ext>
            </a:extLst>
          </p:cNvPr>
          <p:cNvPicPr>
            <a:picLocks noChangeAspect="1"/>
          </p:cNvPicPr>
          <p:nvPr/>
        </p:nvPicPr>
        <p:blipFill>
          <a:blip r:embed="rId26"/>
          <a:stretch>
            <a:fillRect/>
          </a:stretch>
        </p:blipFill>
        <p:spPr>
          <a:xfrm>
            <a:off x="6042856" y="856322"/>
            <a:ext cx="571102" cy="571102"/>
          </a:xfrm>
          <a:prstGeom prst="rect">
            <a:avLst/>
          </a:prstGeom>
        </p:spPr>
      </p:pic>
      <p:pic>
        <p:nvPicPr>
          <p:cNvPr id="102" name="Imagen 101">
            <a:extLst>
              <a:ext uri="{FF2B5EF4-FFF2-40B4-BE49-F238E27FC236}">
                <a16:creationId xmlns:a16="http://schemas.microsoft.com/office/drawing/2014/main" id="{69C9A718-3F0D-3009-DB47-F6178CD3B227}"/>
              </a:ext>
            </a:extLst>
          </p:cNvPr>
          <p:cNvPicPr>
            <a:picLocks noChangeAspect="1"/>
          </p:cNvPicPr>
          <p:nvPr/>
        </p:nvPicPr>
        <p:blipFill>
          <a:blip r:embed="rId26"/>
          <a:stretch>
            <a:fillRect/>
          </a:stretch>
        </p:blipFill>
        <p:spPr>
          <a:xfrm>
            <a:off x="6594157" y="768758"/>
            <a:ext cx="571102" cy="571102"/>
          </a:xfrm>
          <a:prstGeom prst="rect">
            <a:avLst/>
          </a:prstGeom>
        </p:spPr>
      </p:pic>
      <p:grpSp>
        <p:nvGrpSpPr>
          <p:cNvPr id="103" name="Grupo 102">
            <a:extLst>
              <a:ext uri="{FF2B5EF4-FFF2-40B4-BE49-F238E27FC236}">
                <a16:creationId xmlns:a16="http://schemas.microsoft.com/office/drawing/2014/main" id="{254EB7F9-49FA-ECDB-8240-06819525E6B0}"/>
              </a:ext>
            </a:extLst>
          </p:cNvPr>
          <p:cNvGrpSpPr/>
          <p:nvPr/>
        </p:nvGrpSpPr>
        <p:grpSpPr>
          <a:xfrm>
            <a:off x="8230861" y="3908785"/>
            <a:ext cx="1785342" cy="2033022"/>
            <a:chOff x="5200993" y="814191"/>
            <a:chExt cx="1785342" cy="2033022"/>
          </a:xfrm>
        </p:grpSpPr>
        <p:grpSp>
          <p:nvGrpSpPr>
            <p:cNvPr id="104" name="Grupo 103">
              <a:extLst>
                <a:ext uri="{FF2B5EF4-FFF2-40B4-BE49-F238E27FC236}">
                  <a16:creationId xmlns:a16="http://schemas.microsoft.com/office/drawing/2014/main" id="{814067E8-8CB3-134A-B4B2-24CD56725CD4}"/>
                </a:ext>
              </a:extLst>
            </p:cNvPr>
            <p:cNvGrpSpPr/>
            <p:nvPr/>
          </p:nvGrpSpPr>
          <p:grpSpPr>
            <a:xfrm>
              <a:off x="5471405" y="865773"/>
              <a:ext cx="1164099" cy="1148393"/>
              <a:chOff x="5722102" y="5481172"/>
              <a:chExt cx="816562" cy="805545"/>
            </a:xfrm>
          </p:grpSpPr>
          <p:sp>
            <p:nvSpPr>
              <p:cNvPr id="170" name="Elipse 169">
                <a:extLst>
                  <a:ext uri="{FF2B5EF4-FFF2-40B4-BE49-F238E27FC236}">
                    <a16:creationId xmlns:a16="http://schemas.microsoft.com/office/drawing/2014/main" id="{25FD5B98-D582-08E4-E53B-FFD909E1E183}"/>
                  </a:ext>
                </a:extLst>
              </p:cNvPr>
              <p:cNvSpPr/>
              <p:nvPr/>
            </p:nvSpPr>
            <p:spPr>
              <a:xfrm>
                <a:off x="5738476" y="5495079"/>
                <a:ext cx="755206" cy="7916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black"/>
                  </a:solidFill>
                  <a:effectLst/>
                  <a:uLnTx/>
                  <a:uFillTx/>
                  <a:latin typeface="Raleway Bold"/>
                  <a:ea typeface="+mn-ea"/>
                  <a:cs typeface="+mn-cs"/>
                </a:endParaRPr>
              </a:p>
            </p:txBody>
          </p:sp>
          <p:grpSp>
            <p:nvGrpSpPr>
              <p:cNvPr id="171" name="Grupo 170">
                <a:extLst>
                  <a:ext uri="{FF2B5EF4-FFF2-40B4-BE49-F238E27FC236}">
                    <a16:creationId xmlns:a16="http://schemas.microsoft.com/office/drawing/2014/main" id="{0276332A-313E-D3C7-D985-64FD7E644896}"/>
                  </a:ext>
                </a:extLst>
              </p:cNvPr>
              <p:cNvGrpSpPr/>
              <p:nvPr/>
            </p:nvGrpSpPr>
            <p:grpSpPr>
              <a:xfrm>
                <a:off x="5722102" y="5481172"/>
                <a:ext cx="816562" cy="768852"/>
                <a:chOff x="2997195" y="392062"/>
                <a:chExt cx="1922129" cy="1809823"/>
              </a:xfrm>
            </p:grpSpPr>
            <p:sp>
              <p:nvSpPr>
                <p:cNvPr id="172" name="Freeform 223">
                  <a:extLst>
                    <a:ext uri="{FF2B5EF4-FFF2-40B4-BE49-F238E27FC236}">
                      <a16:creationId xmlns:a16="http://schemas.microsoft.com/office/drawing/2014/main" id="{2EAD4160-E1CB-869F-D9F0-9020BE809B35}"/>
                    </a:ext>
                  </a:extLst>
                </p:cNvPr>
                <p:cNvSpPr>
                  <a:spLocks/>
                </p:cNvSpPr>
                <p:nvPr/>
              </p:nvSpPr>
              <p:spPr bwMode="auto">
                <a:xfrm>
                  <a:off x="4508981" y="569156"/>
                  <a:ext cx="397384" cy="803407"/>
                </a:xfrm>
                <a:custGeom>
                  <a:avLst/>
                  <a:gdLst>
                    <a:gd name="T0" fmla="*/ 93 w 99"/>
                    <a:gd name="T1" fmla="*/ 131 h 200"/>
                    <a:gd name="T2" fmla="*/ 93 w 99"/>
                    <a:gd name="T3" fmla="*/ 131 h 200"/>
                    <a:gd name="T4" fmla="*/ 93 w 99"/>
                    <a:gd name="T5" fmla="*/ 131 h 200"/>
                    <a:gd name="T6" fmla="*/ 93 w 99"/>
                    <a:gd name="T7" fmla="*/ 131 h 200"/>
                    <a:gd name="T8" fmla="*/ 93 w 99"/>
                    <a:gd name="T9" fmla="*/ 131 h 200"/>
                    <a:gd name="T10" fmla="*/ 82 w 99"/>
                    <a:gd name="T11" fmla="*/ 93 h 200"/>
                    <a:gd name="T12" fmla="*/ 82 w 99"/>
                    <a:gd name="T13" fmla="*/ 93 h 200"/>
                    <a:gd name="T14" fmla="*/ 81 w 99"/>
                    <a:gd name="T15" fmla="*/ 93 h 200"/>
                    <a:gd name="T16" fmla="*/ 81 w 99"/>
                    <a:gd name="T17" fmla="*/ 92 h 200"/>
                    <a:gd name="T18" fmla="*/ 81 w 99"/>
                    <a:gd name="T19" fmla="*/ 92 h 200"/>
                    <a:gd name="T20" fmla="*/ 52 w 99"/>
                    <a:gd name="T21" fmla="*/ 42 h 200"/>
                    <a:gd name="T22" fmla="*/ 52 w 99"/>
                    <a:gd name="T23" fmla="*/ 42 h 200"/>
                    <a:gd name="T24" fmla="*/ 52 w 99"/>
                    <a:gd name="T25" fmla="*/ 42 h 200"/>
                    <a:gd name="T26" fmla="*/ 52 w 99"/>
                    <a:gd name="T27" fmla="*/ 42 h 200"/>
                    <a:gd name="T28" fmla="*/ 52 w 99"/>
                    <a:gd name="T29" fmla="*/ 42 h 200"/>
                    <a:gd name="T30" fmla="*/ 34 w 99"/>
                    <a:gd name="T31" fmla="*/ 21 h 200"/>
                    <a:gd name="T32" fmla="*/ 8 w 99"/>
                    <a:gd name="T33" fmla="*/ 0 h 200"/>
                    <a:gd name="T34" fmla="*/ 0 w 99"/>
                    <a:gd name="T35" fmla="*/ 11 h 200"/>
                    <a:gd name="T36" fmla="*/ 24 w 99"/>
                    <a:gd name="T37" fmla="*/ 32 h 200"/>
                    <a:gd name="T38" fmla="*/ 41 w 99"/>
                    <a:gd name="T39" fmla="*/ 51 h 200"/>
                    <a:gd name="T40" fmla="*/ 68 w 99"/>
                    <a:gd name="T41" fmla="*/ 98 h 200"/>
                    <a:gd name="T42" fmla="*/ 79 w 99"/>
                    <a:gd name="T43" fmla="*/ 134 h 200"/>
                    <a:gd name="T44" fmla="*/ 82 w 99"/>
                    <a:gd name="T45" fmla="*/ 198 h 200"/>
                    <a:gd name="T46" fmla="*/ 96 w 99"/>
                    <a:gd name="T47" fmla="*/ 200 h 200"/>
                    <a:gd name="T48" fmla="*/ 93 w 99"/>
                    <a:gd name="T49" fmla="*/ 13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9" h="200">
                      <a:moveTo>
                        <a:pt x="93" y="131"/>
                      </a:moveTo>
                      <a:cubicBezTo>
                        <a:pt x="93" y="131"/>
                        <a:pt x="93" y="131"/>
                        <a:pt x="93" y="131"/>
                      </a:cubicBezTo>
                      <a:cubicBezTo>
                        <a:pt x="93" y="131"/>
                        <a:pt x="93" y="131"/>
                        <a:pt x="93" y="131"/>
                      </a:cubicBezTo>
                      <a:cubicBezTo>
                        <a:pt x="93" y="131"/>
                        <a:pt x="93" y="131"/>
                        <a:pt x="93" y="131"/>
                      </a:cubicBezTo>
                      <a:cubicBezTo>
                        <a:pt x="93" y="131"/>
                        <a:pt x="93" y="131"/>
                        <a:pt x="93" y="131"/>
                      </a:cubicBezTo>
                      <a:cubicBezTo>
                        <a:pt x="91" y="119"/>
                        <a:pt x="86" y="105"/>
                        <a:pt x="82" y="93"/>
                      </a:cubicBezTo>
                      <a:cubicBezTo>
                        <a:pt x="82" y="93"/>
                        <a:pt x="82" y="93"/>
                        <a:pt x="82" y="93"/>
                      </a:cubicBezTo>
                      <a:cubicBezTo>
                        <a:pt x="82" y="93"/>
                        <a:pt x="81" y="93"/>
                        <a:pt x="81" y="93"/>
                      </a:cubicBezTo>
                      <a:cubicBezTo>
                        <a:pt x="81" y="92"/>
                        <a:pt x="81" y="92"/>
                        <a:pt x="81" y="92"/>
                      </a:cubicBezTo>
                      <a:cubicBezTo>
                        <a:pt x="81" y="92"/>
                        <a:pt x="81" y="92"/>
                        <a:pt x="81" y="92"/>
                      </a:cubicBezTo>
                      <a:cubicBezTo>
                        <a:pt x="74" y="75"/>
                        <a:pt x="64" y="58"/>
                        <a:pt x="52" y="42"/>
                      </a:cubicBezTo>
                      <a:cubicBezTo>
                        <a:pt x="52" y="42"/>
                        <a:pt x="52" y="42"/>
                        <a:pt x="52" y="42"/>
                      </a:cubicBezTo>
                      <a:cubicBezTo>
                        <a:pt x="52" y="42"/>
                        <a:pt x="52" y="42"/>
                        <a:pt x="52" y="42"/>
                      </a:cubicBezTo>
                      <a:cubicBezTo>
                        <a:pt x="52" y="42"/>
                        <a:pt x="52" y="42"/>
                        <a:pt x="52" y="42"/>
                      </a:cubicBezTo>
                      <a:cubicBezTo>
                        <a:pt x="52" y="42"/>
                        <a:pt x="52" y="42"/>
                        <a:pt x="52" y="42"/>
                      </a:cubicBezTo>
                      <a:cubicBezTo>
                        <a:pt x="47" y="35"/>
                        <a:pt x="41" y="28"/>
                        <a:pt x="34" y="21"/>
                      </a:cubicBezTo>
                      <a:cubicBezTo>
                        <a:pt x="26" y="13"/>
                        <a:pt x="17" y="6"/>
                        <a:pt x="8" y="0"/>
                      </a:cubicBezTo>
                      <a:cubicBezTo>
                        <a:pt x="0" y="11"/>
                        <a:pt x="0" y="11"/>
                        <a:pt x="0" y="11"/>
                      </a:cubicBezTo>
                      <a:cubicBezTo>
                        <a:pt x="8" y="17"/>
                        <a:pt x="16" y="24"/>
                        <a:pt x="24" y="32"/>
                      </a:cubicBezTo>
                      <a:cubicBezTo>
                        <a:pt x="30" y="38"/>
                        <a:pt x="36" y="44"/>
                        <a:pt x="41" y="51"/>
                      </a:cubicBezTo>
                      <a:cubicBezTo>
                        <a:pt x="52" y="65"/>
                        <a:pt x="61" y="82"/>
                        <a:pt x="68" y="98"/>
                      </a:cubicBezTo>
                      <a:cubicBezTo>
                        <a:pt x="73" y="109"/>
                        <a:pt x="77" y="122"/>
                        <a:pt x="79" y="134"/>
                      </a:cubicBezTo>
                      <a:cubicBezTo>
                        <a:pt x="83" y="155"/>
                        <a:pt x="84" y="177"/>
                        <a:pt x="82" y="198"/>
                      </a:cubicBezTo>
                      <a:cubicBezTo>
                        <a:pt x="96" y="200"/>
                        <a:pt x="96" y="200"/>
                        <a:pt x="96" y="200"/>
                      </a:cubicBezTo>
                      <a:cubicBezTo>
                        <a:pt x="99" y="177"/>
                        <a:pt x="98" y="153"/>
                        <a:pt x="93" y="131"/>
                      </a:cubicBezTo>
                      <a:close/>
                    </a:path>
                  </a:pathLst>
                </a:custGeom>
                <a:solidFill>
                  <a:srgbClr val="4B5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Raleway"/>
                    <a:ea typeface="+mn-ea"/>
                    <a:cs typeface="+mn-cs"/>
                  </a:endParaRPr>
                </a:p>
              </p:txBody>
            </p:sp>
            <p:sp>
              <p:nvSpPr>
                <p:cNvPr id="173" name="Freeform 224">
                  <a:extLst>
                    <a:ext uri="{FF2B5EF4-FFF2-40B4-BE49-F238E27FC236}">
                      <a16:creationId xmlns:a16="http://schemas.microsoft.com/office/drawing/2014/main" id="{845E56A5-4116-8D36-2A1B-8DBEED7B3B21}"/>
                    </a:ext>
                  </a:extLst>
                </p:cNvPr>
                <p:cNvSpPr>
                  <a:spLocks/>
                </p:cNvSpPr>
                <p:nvPr/>
              </p:nvSpPr>
              <p:spPr bwMode="auto">
                <a:xfrm>
                  <a:off x="3040389" y="936305"/>
                  <a:ext cx="112304" cy="617674"/>
                </a:xfrm>
                <a:custGeom>
                  <a:avLst/>
                  <a:gdLst>
                    <a:gd name="T0" fmla="*/ 14 w 28"/>
                    <a:gd name="T1" fmla="*/ 85 h 154"/>
                    <a:gd name="T2" fmla="*/ 16 w 28"/>
                    <a:gd name="T3" fmla="*/ 51 h 154"/>
                    <a:gd name="T4" fmla="*/ 28 w 28"/>
                    <a:gd name="T5" fmla="*/ 5 h 154"/>
                    <a:gd name="T6" fmla="*/ 15 w 28"/>
                    <a:gd name="T7" fmla="*/ 0 h 154"/>
                    <a:gd name="T8" fmla="*/ 3 w 28"/>
                    <a:gd name="T9" fmla="*/ 49 h 154"/>
                    <a:gd name="T10" fmla="*/ 3 w 28"/>
                    <a:gd name="T11" fmla="*/ 49 h 154"/>
                    <a:gd name="T12" fmla="*/ 3 w 28"/>
                    <a:gd name="T13" fmla="*/ 49 h 154"/>
                    <a:gd name="T14" fmla="*/ 3 w 28"/>
                    <a:gd name="T15" fmla="*/ 49 h 154"/>
                    <a:gd name="T16" fmla="*/ 3 w 28"/>
                    <a:gd name="T17" fmla="*/ 49 h 154"/>
                    <a:gd name="T18" fmla="*/ 1 w 28"/>
                    <a:gd name="T19" fmla="*/ 103 h 154"/>
                    <a:gd name="T20" fmla="*/ 1 w 28"/>
                    <a:gd name="T21" fmla="*/ 103 h 154"/>
                    <a:gd name="T22" fmla="*/ 10 w 28"/>
                    <a:gd name="T23" fmla="*/ 154 h 154"/>
                    <a:gd name="T24" fmla="*/ 15 w 28"/>
                    <a:gd name="T25" fmla="*/ 152 h 154"/>
                    <a:gd name="T26" fmla="*/ 23 w 28"/>
                    <a:gd name="T27" fmla="*/ 150 h 154"/>
                    <a:gd name="T28" fmla="*/ 14 w 28"/>
                    <a:gd name="T29" fmla="*/ 102 h 154"/>
                    <a:gd name="T30" fmla="*/ 14 w 28"/>
                    <a:gd name="T31" fmla="*/ 85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 h="154">
                      <a:moveTo>
                        <a:pt x="14" y="85"/>
                      </a:moveTo>
                      <a:cubicBezTo>
                        <a:pt x="14" y="73"/>
                        <a:pt x="14" y="62"/>
                        <a:pt x="16" y="51"/>
                      </a:cubicBezTo>
                      <a:cubicBezTo>
                        <a:pt x="18" y="35"/>
                        <a:pt x="22" y="19"/>
                        <a:pt x="28" y="5"/>
                      </a:cubicBezTo>
                      <a:cubicBezTo>
                        <a:pt x="15" y="0"/>
                        <a:pt x="15" y="0"/>
                        <a:pt x="15" y="0"/>
                      </a:cubicBezTo>
                      <a:cubicBezTo>
                        <a:pt x="9" y="15"/>
                        <a:pt x="5" y="33"/>
                        <a:pt x="3" y="49"/>
                      </a:cubicBezTo>
                      <a:cubicBezTo>
                        <a:pt x="3" y="49"/>
                        <a:pt x="3" y="49"/>
                        <a:pt x="3" y="49"/>
                      </a:cubicBezTo>
                      <a:cubicBezTo>
                        <a:pt x="3" y="49"/>
                        <a:pt x="3" y="49"/>
                        <a:pt x="3" y="49"/>
                      </a:cubicBezTo>
                      <a:cubicBezTo>
                        <a:pt x="3" y="49"/>
                        <a:pt x="3" y="49"/>
                        <a:pt x="3" y="49"/>
                      </a:cubicBezTo>
                      <a:cubicBezTo>
                        <a:pt x="3" y="49"/>
                        <a:pt x="3" y="49"/>
                        <a:pt x="3" y="49"/>
                      </a:cubicBezTo>
                      <a:cubicBezTo>
                        <a:pt x="0" y="67"/>
                        <a:pt x="0" y="86"/>
                        <a:pt x="1" y="103"/>
                      </a:cubicBezTo>
                      <a:cubicBezTo>
                        <a:pt x="1" y="103"/>
                        <a:pt x="1" y="103"/>
                        <a:pt x="1" y="103"/>
                      </a:cubicBezTo>
                      <a:cubicBezTo>
                        <a:pt x="2" y="120"/>
                        <a:pt x="5" y="137"/>
                        <a:pt x="10" y="154"/>
                      </a:cubicBezTo>
                      <a:cubicBezTo>
                        <a:pt x="15" y="152"/>
                        <a:pt x="15" y="152"/>
                        <a:pt x="15" y="152"/>
                      </a:cubicBezTo>
                      <a:cubicBezTo>
                        <a:pt x="23" y="150"/>
                        <a:pt x="23" y="150"/>
                        <a:pt x="23" y="150"/>
                      </a:cubicBezTo>
                      <a:cubicBezTo>
                        <a:pt x="18" y="135"/>
                        <a:pt x="15" y="119"/>
                        <a:pt x="14" y="102"/>
                      </a:cubicBezTo>
                      <a:cubicBezTo>
                        <a:pt x="14" y="97"/>
                        <a:pt x="14" y="90"/>
                        <a:pt x="14" y="85"/>
                      </a:cubicBezTo>
                      <a:close/>
                    </a:path>
                  </a:pathLst>
                </a:custGeom>
                <a:solidFill>
                  <a:srgbClr val="4B5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Raleway"/>
                    <a:ea typeface="+mn-ea"/>
                    <a:cs typeface="+mn-cs"/>
                  </a:endParaRPr>
                </a:p>
              </p:txBody>
            </p:sp>
            <p:sp>
              <p:nvSpPr>
                <p:cNvPr id="174" name="Freeform 225">
                  <a:extLst>
                    <a:ext uri="{FF2B5EF4-FFF2-40B4-BE49-F238E27FC236}">
                      <a16:creationId xmlns:a16="http://schemas.microsoft.com/office/drawing/2014/main" id="{7D025527-BA18-E110-FEF0-7A619070DD1F}"/>
                    </a:ext>
                  </a:extLst>
                </p:cNvPr>
                <p:cNvSpPr>
                  <a:spLocks/>
                </p:cNvSpPr>
                <p:nvPr/>
              </p:nvSpPr>
              <p:spPr bwMode="auto">
                <a:xfrm>
                  <a:off x="3692615" y="1947042"/>
                  <a:ext cx="665186" cy="116625"/>
                </a:xfrm>
                <a:custGeom>
                  <a:avLst/>
                  <a:gdLst>
                    <a:gd name="T0" fmla="*/ 61 w 166"/>
                    <a:gd name="T1" fmla="*/ 16 h 29"/>
                    <a:gd name="T2" fmla="*/ 3 w 166"/>
                    <a:gd name="T3" fmla="*/ 0 h 29"/>
                    <a:gd name="T4" fmla="*/ 0 w 166"/>
                    <a:gd name="T5" fmla="*/ 7 h 29"/>
                    <a:gd name="T6" fmla="*/ 60 w 166"/>
                    <a:gd name="T7" fmla="*/ 24 h 29"/>
                    <a:gd name="T8" fmla="*/ 60 w 166"/>
                    <a:gd name="T9" fmla="*/ 24 h 29"/>
                    <a:gd name="T10" fmla="*/ 60 w 166"/>
                    <a:gd name="T11" fmla="*/ 24 h 29"/>
                    <a:gd name="T12" fmla="*/ 60 w 166"/>
                    <a:gd name="T13" fmla="*/ 24 h 29"/>
                    <a:gd name="T14" fmla="*/ 60 w 166"/>
                    <a:gd name="T15" fmla="*/ 24 h 29"/>
                    <a:gd name="T16" fmla="*/ 166 w 166"/>
                    <a:gd name="T17" fmla="*/ 7 h 29"/>
                    <a:gd name="T18" fmla="*/ 162 w 166"/>
                    <a:gd name="T19" fmla="*/ 0 h 29"/>
                    <a:gd name="T20" fmla="*/ 61 w 166"/>
                    <a:gd name="T21" fmla="*/ 1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6" h="29">
                      <a:moveTo>
                        <a:pt x="61" y="16"/>
                      </a:moveTo>
                      <a:cubicBezTo>
                        <a:pt x="41" y="14"/>
                        <a:pt x="21" y="8"/>
                        <a:pt x="3" y="0"/>
                      </a:cubicBezTo>
                      <a:cubicBezTo>
                        <a:pt x="0" y="7"/>
                        <a:pt x="0" y="7"/>
                        <a:pt x="0" y="7"/>
                      </a:cubicBezTo>
                      <a:cubicBezTo>
                        <a:pt x="18" y="16"/>
                        <a:pt x="39" y="22"/>
                        <a:pt x="60" y="24"/>
                      </a:cubicBezTo>
                      <a:cubicBezTo>
                        <a:pt x="60" y="24"/>
                        <a:pt x="60" y="24"/>
                        <a:pt x="60" y="24"/>
                      </a:cubicBezTo>
                      <a:cubicBezTo>
                        <a:pt x="60" y="24"/>
                        <a:pt x="60" y="24"/>
                        <a:pt x="60" y="24"/>
                      </a:cubicBezTo>
                      <a:cubicBezTo>
                        <a:pt x="60" y="24"/>
                        <a:pt x="60" y="24"/>
                        <a:pt x="60" y="24"/>
                      </a:cubicBezTo>
                      <a:cubicBezTo>
                        <a:pt x="60" y="24"/>
                        <a:pt x="60" y="24"/>
                        <a:pt x="60" y="24"/>
                      </a:cubicBezTo>
                      <a:cubicBezTo>
                        <a:pt x="96" y="29"/>
                        <a:pt x="132" y="23"/>
                        <a:pt x="166" y="7"/>
                      </a:cubicBezTo>
                      <a:cubicBezTo>
                        <a:pt x="162" y="0"/>
                        <a:pt x="162" y="0"/>
                        <a:pt x="162" y="0"/>
                      </a:cubicBezTo>
                      <a:cubicBezTo>
                        <a:pt x="130" y="15"/>
                        <a:pt x="95" y="20"/>
                        <a:pt x="61" y="16"/>
                      </a:cubicBezTo>
                      <a:close/>
                    </a:path>
                  </a:pathLst>
                </a:custGeom>
                <a:solidFill>
                  <a:srgbClr val="4B5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Raleway"/>
                    <a:ea typeface="+mn-ea"/>
                    <a:cs typeface="+mn-cs"/>
                  </a:endParaRPr>
                </a:p>
              </p:txBody>
            </p:sp>
            <p:sp>
              <p:nvSpPr>
                <p:cNvPr id="175" name="Freeform 226">
                  <a:extLst>
                    <a:ext uri="{FF2B5EF4-FFF2-40B4-BE49-F238E27FC236}">
                      <a16:creationId xmlns:a16="http://schemas.microsoft.com/office/drawing/2014/main" id="{F62006C1-DA57-7F1B-3B78-53B0F47D2AD8}"/>
                    </a:ext>
                  </a:extLst>
                </p:cNvPr>
                <p:cNvSpPr>
                  <a:spLocks/>
                </p:cNvSpPr>
                <p:nvPr/>
              </p:nvSpPr>
              <p:spPr bwMode="auto">
                <a:xfrm>
                  <a:off x="4591048" y="1627408"/>
                  <a:ext cx="120943" cy="159819"/>
                </a:xfrm>
                <a:custGeom>
                  <a:avLst/>
                  <a:gdLst>
                    <a:gd name="T0" fmla="*/ 0 w 31"/>
                    <a:gd name="T1" fmla="*/ 34 h 40"/>
                    <a:gd name="T2" fmla="*/ 6 w 31"/>
                    <a:gd name="T3" fmla="*/ 40 h 40"/>
                    <a:gd name="T4" fmla="*/ 31 w 31"/>
                    <a:gd name="T5" fmla="*/ 3 h 40"/>
                    <a:gd name="T6" fmla="*/ 23 w 31"/>
                    <a:gd name="T7" fmla="*/ 0 h 40"/>
                    <a:gd name="T8" fmla="*/ 0 w 31"/>
                    <a:gd name="T9" fmla="*/ 34 h 40"/>
                  </a:gdLst>
                  <a:ahLst/>
                  <a:cxnLst>
                    <a:cxn ang="0">
                      <a:pos x="T0" y="T1"/>
                    </a:cxn>
                    <a:cxn ang="0">
                      <a:pos x="T2" y="T3"/>
                    </a:cxn>
                    <a:cxn ang="0">
                      <a:pos x="T4" y="T5"/>
                    </a:cxn>
                    <a:cxn ang="0">
                      <a:pos x="T6" y="T7"/>
                    </a:cxn>
                    <a:cxn ang="0">
                      <a:pos x="T8" y="T9"/>
                    </a:cxn>
                  </a:cxnLst>
                  <a:rect l="0" t="0" r="r" b="b"/>
                  <a:pathLst>
                    <a:path w="31" h="40">
                      <a:moveTo>
                        <a:pt x="0" y="34"/>
                      </a:moveTo>
                      <a:cubicBezTo>
                        <a:pt x="6" y="40"/>
                        <a:pt x="6" y="40"/>
                        <a:pt x="6" y="40"/>
                      </a:cubicBezTo>
                      <a:cubicBezTo>
                        <a:pt x="16" y="28"/>
                        <a:pt x="24" y="16"/>
                        <a:pt x="31" y="3"/>
                      </a:cubicBezTo>
                      <a:cubicBezTo>
                        <a:pt x="23" y="0"/>
                        <a:pt x="23" y="0"/>
                        <a:pt x="23" y="0"/>
                      </a:cubicBezTo>
                      <a:cubicBezTo>
                        <a:pt x="17" y="12"/>
                        <a:pt x="9" y="23"/>
                        <a:pt x="0" y="34"/>
                      </a:cubicBezTo>
                      <a:close/>
                    </a:path>
                  </a:pathLst>
                </a:custGeom>
                <a:solidFill>
                  <a:srgbClr val="A9B1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Raleway"/>
                    <a:ea typeface="+mn-ea"/>
                    <a:cs typeface="+mn-cs"/>
                  </a:endParaRPr>
                </a:p>
              </p:txBody>
            </p:sp>
            <p:sp>
              <p:nvSpPr>
                <p:cNvPr id="176" name="Freeform 227">
                  <a:extLst>
                    <a:ext uri="{FF2B5EF4-FFF2-40B4-BE49-F238E27FC236}">
                      <a16:creationId xmlns:a16="http://schemas.microsoft.com/office/drawing/2014/main" id="{186DFD9E-1D88-9109-CAAF-48ED5EA25C4A}"/>
                    </a:ext>
                  </a:extLst>
                </p:cNvPr>
                <p:cNvSpPr>
                  <a:spLocks/>
                </p:cNvSpPr>
                <p:nvPr/>
              </p:nvSpPr>
              <p:spPr bwMode="auto">
                <a:xfrm>
                  <a:off x="3649421" y="2011832"/>
                  <a:ext cx="272123" cy="133902"/>
                </a:xfrm>
                <a:custGeom>
                  <a:avLst/>
                  <a:gdLst>
                    <a:gd name="T0" fmla="*/ 0 w 68"/>
                    <a:gd name="T1" fmla="*/ 13 h 33"/>
                    <a:gd name="T2" fmla="*/ 67 w 68"/>
                    <a:gd name="T3" fmla="*/ 33 h 33"/>
                    <a:gd name="T4" fmla="*/ 68 w 68"/>
                    <a:gd name="T5" fmla="*/ 18 h 33"/>
                    <a:gd name="T6" fmla="*/ 6 w 68"/>
                    <a:gd name="T7" fmla="*/ 0 h 33"/>
                    <a:gd name="T8" fmla="*/ 0 w 68"/>
                    <a:gd name="T9" fmla="*/ 13 h 33"/>
                  </a:gdLst>
                  <a:ahLst/>
                  <a:cxnLst>
                    <a:cxn ang="0">
                      <a:pos x="T0" y="T1"/>
                    </a:cxn>
                    <a:cxn ang="0">
                      <a:pos x="T2" y="T3"/>
                    </a:cxn>
                    <a:cxn ang="0">
                      <a:pos x="T4" y="T5"/>
                    </a:cxn>
                    <a:cxn ang="0">
                      <a:pos x="T6" y="T7"/>
                    </a:cxn>
                    <a:cxn ang="0">
                      <a:pos x="T8" y="T9"/>
                    </a:cxn>
                  </a:cxnLst>
                  <a:rect l="0" t="0" r="r" b="b"/>
                  <a:pathLst>
                    <a:path w="68" h="33">
                      <a:moveTo>
                        <a:pt x="0" y="13"/>
                      </a:moveTo>
                      <a:cubicBezTo>
                        <a:pt x="21" y="23"/>
                        <a:pt x="44" y="30"/>
                        <a:pt x="67" y="33"/>
                      </a:cubicBezTo>
                      <a:cubicBezTo>
                        <a:pt x="68" y="18"/>
                        <a:pt x="68" y="18"/>
                        <a:pt x="68" y="18"/>
                      </a:cubicBezTo>
                      <a:cubicBezTo>
                        <a:pt x="47" y="16"/>
                        <a:pt x="26" y="10"/>
                        <a:pt x="6" y="0"/>
                      </a:cubicBezTo>
                      <a:lnTo>
                        <a:pt x="0" y="13"/>
                      </a:lnTo>
                      <a:close/>
                    </a:path>
                  </a:pathLst>
                </a:custGeom>
                <a:solidFill>
                  <a:srgbClr val="A9B1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Raleway"/>
                    <a:ea typeface="+mn-ea"/>
                    <a:cs typeface="+mn-cs"/>
                  </a:endParaRPr>
                </a:p>
              </p:txBody>
            </p:sp>
            <p:sp>
              <p:nvSpPr>
                <p:cNvPr id="177" name="Freeform 228">
                  <a:extLst>
                    <a:ext uri="{FF2B5EF4-FFF2-40B4-BE49-F238E27FC236}">
                      <a16:creationId xmlns:a16="http://schemas.microsoft.com/office/drawing/2014/main" id="{6C731F1B-9E37-7232-FEA6-F18BEDD74E2F}"/>
                    </a:ext>
                  </a:extLst>
                </p:cNvPr>
                <p:cNvSpPr>
                  <a:spLocks/>
                </p:cNvSpPr>
                <p:nvPr/>
              </p:nvSpPr>
              <p:spPr bwMode="auto">
                <a:xfrm>
                  <a:off x="4297329" y="1346646"/>
                  <a:ext cx="410343" cy="548564"/>
                </a:xfrm>
                <a:custGeom>
                  <a:avLst/>
                  <a:gdLst>
                    <a:gd name="T0" fmla="*/ 63 w 103"/>
                    <a:gd name="T1" fmla="*/ 94 h 136"/>
                    <a:gd name="T2" fmla="*/ 85 w 103"/>
                    <a:gd name="T3" fmla="*/ 61 h 136"/>
                    <a:gd name="T4" fmla="*/ 85 w 103"/>
                    <a:gd name="T5" fmla="*/ 61 h 136"/>
                    <a:gd name="T6" fmla="*/ 85 w 103"/>
                    <a:gd name="T7" fmla="*/ 61 h 136"/>
                    <a:gd name="T8" fmla="*/ 85 w 103"/>
                    <a:gd name="T9" fmla="*/ 61 h 136"/>
                    <a:gd name="T10" fmla="*/ 85 w 103"/>
                    <a:gd name="T11" fmla="*/ 61 h 136"/>
                    <a:gd name="T12" fmla="*/ 103 w 103"/>
                    <a:gd name="T13" fmla="*/ 1 h 136"/>
                    <a:gd name="T14" fmla="*/ 88 w 103"/>
                    <a:gd name="T15" fmla="*/ 0 h 136"/>
                    <a:gd name="T16" fmla="*/ 71 w 103"/>
                    <a:gd name="T17" fmla="*/ 54 h 136"/>
                    <a:gd name="T18" fmla="*/ 51 w 103"/>
                    <a:gd name="T19" fmla="*/ 84 h 136"/>
                    <a:gd name="T20" fmla="*/ 43 w 103"/>
                    <a:gd name="T21" fmla="*/ 92 h 136"/>
                    <a:gd name="T22" fmla="*/ 0 w 103"/>
                    <a:gd name="T23" fmla="*/ 122 h 136"/>
                    <a:gd name="T24" fmla="*/ 7 w 103"/>
                    <a:gd name="T25" fmla="*/ 136 h 136"/>
                    <a:gd name="T26" fmla="*/ 54 w 103"/>
                    <a:gd name="T27" fmla="*/ 103 h 136"/>
                    <a:gd name="T28" fmla="*/ 62 w 103"/>
                    <a:gd name="T29" fmla="*/ 94 h 136"/>
                    <a:gd name="T30" fmla="*/ 62 w 103"/>
                    <a:gd name="T31" fmla="*/ 94 h 136"/>
                    <a:gd name="T32" fmla="*/ 62 w 103"/>
                    <a:gd name="T33" fmla="*/ 94 h 136"/>
                    <a:gd name="T34" fmla="*/ 63 w 103"/>
                    <a:gd name="T35" fmla="*/ 9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3" h="136">
                      <a:moveTo>
                        <a:pt x="63" y="94"/>
                      </a:moveTo>
                      <a:cubicBezTo>
                        <a:pt x="71" y="84"/>
                        <a:pt x="79" y="72"/>
                        <a:pt x="85" y="61"/>
                      </a:cubicBezTo>
                      <a:cubicBezTo>
                        <a:pt x="85" y="61"/>
                        <a:pt x="85" y="61"/>
                        <a:pt x="85" y="61"/>
                      </a:cubicBezTo>
                      <a:cubicBezTo>
                        <a:pt x="85" y="61"/>
                        <a:pt x="85" y="61"/>
                        <a:pt x="85" y="61"/>
                      </a:cubicBezTo>
                      <a:cubicBezTo>
                        <a:pt x="85" y="61"/>
                        <a:pt x="85" y="61"/>
                        <a:pt x="85" y="61"/>
                      </a:cubicBezTo>
                      <a:cubicBezTo>
                        <a:pt x="85" y="61"/>
                        <a:pt x="85" y="61"/>
                        <a:pt x="85" y="61"/>
                      </a:cubicBezTo>
                      <a:cubicBezTo>
                        <a:pt x="95" y="42"/>
                        <a:pt x="101" y="22"/>
                        <a:pt x="103" y="1"/>
                      </a:cubicBezTo>
                      <a:cubicBezTo>
                        <a:pt x="88" y="0"/>
                        <a:pt x="88" y="0"/>
                        <a:pt x="88" y="0"/>
                      </a:cubicBezTo>
                      <a:cubicBezTo>
                        <a:pt x="86" y="18"/>
                        <a:pt x="80" y="37"/>
                        <a:pt x="71" y="54"/>
                      </a:cubicBezTo>
                      <a:cubicBezTo>
                        <a:pt x="66" y="64"/>
                        <a:pt x="59" y="75"/>
                        <a:pt x="51" y="84"/>
                      </a:cubicBezTo>
                      <a:cubicBezTo>
                        <a:pt x="49" y="86"/>
                        <a:pt x="46" y="90"/>
                        <a:pt x="43" y="92"/>
                      </a:cubicBezTo>
                      <a:cubicBezTo>
                        <a:pt x="31" y="105"/>
                        <a:pt x="16" y="115"/>
                        <a:pt x="0" y="122"/>
                      </a:cubicBezTo>
                      <a:cubicBezTo>
                        <a:pt x="7" y="136"/>
                        <a:pt x="7" y="136"/>
                        <a:pt x="7" y="136"/>
                      </a:cubicBezTo>
                      <a:cubicBezTo>
                        <a:pt x="24" y="128"/>
                        <a:pt x="40" y="117"/>
                        <a:pt x="54" y="103"/>
                      </a:cubicBezTo>
                      <a:cubicBezTo>
                        <a:pt x="57" y="100"/>
                        <a:pt x="60" y="97"/>
                        <a:pt x="62" y="94"/>
                      </a:cubicBezTo>
                      <a:cubicBezTo>
                        <a:pt x="62" y="94"/>
                        <a:pt x="62" y="94"/>
                        <a:pt x="62" y="94"/>
                      </a:cubicBezTo>
                      <a:cubicBezTo>
                        <a:pt x="62" y="94"/>
                        <a:pt x="62" y="94"/>
                        <a:pt x="62" y="94"/>
                      </a:cubicBezTo>
                      <a:cubicBezTo>
                        <a:pt x="62" y="94"/>
                        <a:pt x="63" y="94"/>
                        <a:pt x="63" y="94"/>
                      </a:cubicBezTo>
                      <a:close/>
                    </a:path>
                  </a:pathLst>
                </a:custGeom>
                <a:solidFill>
                  <a:srgbClr val="A9B1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Raleway"/>
                    <a:ea typeface="+mn-ea"/>
                    <a:cs typeface="+mn-cs"/>
                  </a:endParaRPr>
                </a:p>
              </p:txBody>
            </p:sp>
            <p:sp>
              <p:nvSpPr>
                <p:cNvPr id="178" name="Freeform 229">
                  <a:extLst>
                    <a:ext uri="{FF2B5EF4-FFF2-40B4-BE49-F238E27FC236}">
                      <a16:creationId xmlns:a16="http://schemas.microsoft.com/office/drawing/2014/main" id="{EEF46B7B-E42C-DFBB-B432-F3D076C5DFA9}"/>
                    </a:ext>
                  </a:extLst>
                </p:cNvPr>
                <p:cNvSpPr>
                  <a:spLocks/>
                </p:cNvSpPr>
                <p:nvPr/>
              </p:nvSpPr>
              <p:spPr bwMode="auto">
                <a:xfrm>
                  <a:off x="3148372" y="392062"/>
                  <a:ext cx="1157596" cy="945948"/>
                </a:xfrm>
                <a:custGeom>
                  <a:avLst/>
                  <a:gdLst>
                    <a:gd name="T0" fmla="*/ 17 w 288"/>
                    <a:gd name="T1" fmla="*/ 190 h 235"/>
                    <a:gd name="T2" fmla="*/ 27 w 288"/>
                    <a:gd name="T3" fmla="*/ 148 h 235"/>
                    <a:gd name="T4" fmla="*/ 44 w 288"/>
                    <a:gd name="T5" fmla="*/ 113 h 235"/>
                    <a:gd name="T6" fmla="*/ 74 w 288"/>
                    <a:gd name="T7" fmla="*/ 76 h 235"/>
                    <a:gd name="T8" fmla="*/ 77 w 288"/>
                    <a:gd name="T9" fmla="*/ 73 h 235"/>
                    <a:gd name="T10" fmla="*/ 97 w 288"/>
                    <a:gd name="T11" fmla="*/ 56 h 235"/>
                    <a:gd name="T12" fmla="*/ 127 w 288"/>
                    <a:gd name="T13" fmla="*/ 37 h 235"/>
                    <a:gd name="T14" fmla="*/ 169 w 288"/>
                    <a:gd name="T15" fmla="*/ 22 h 235"/>
                    <a:gd name="T16" fmla="*/ 237 w 288"/>
                    <a:gd name="T17" fmla="*/ 17 h 235"/>
                    <a:gd name="T18" fmla="*/ 283 w 288"/>
                    <a:gd name="T19" fmla="*/ 27 h 235"/>
                    <a:gd name="T20" fmla="*/ 288 w 288"/>
                    <a:gd name="T21" fmla="*/ 13 h 235"/>
                    <a:gd name="T22" fmla="*/ 238 w 288"/>
                    <a:gd name="T23" fmla="*/ 3 h 235"/>
                    <a:gd name="T24" fmla="*/ 238 w 288"/>
                    <a:gd name="T25" fmla="*/ 3 h 235"/>
                    <a:gd name="T26" fmla="*/ 238 w 288"/>
                    <a:gd name="T27" fmla="*/ 3 h 235"/>
                    <a:gd name="T28" fmla="*/ 238 w 288"/>
                    <a:gd name="T29" fmla="*/ 3 h 235"/>
                    <a:gd name="T30" fmla="*/ 238 w 288"/>
                    <a:gd name="T31" fmla="*/ 3 h 235"/>
                    <a:gd name="T32" fmla="*/ 165 w 288"/>
                    <a:gd name="T33" fmla="*/ 8 h 235"/>
                    <a:gd name="T34" fmla="*/ 165 w 288"/>
                    <a:gd name="T35" fmla="*/ 8 h 235"/>
                    <a:gd name="T36" fmla="*/ 165 w 288"/>
                    <a:gd name="T37" fmla="*/ 8 h 235"/>
                    <a:gd name="T38" fmla="*/ 165 w 288"/>
                    <a:gd name="T39" fmla="*/ 8 h 235"/>
                    <a:gd name="T40" fmla="*/ 165 w 288"/>
                    <a:gd name="T41" fmla="*/ 8 h 235"/>
                    <a:gd name="T42" fmla="*/ 121 w 288"/>
                    <a:gd name="T43" fmla="*/ 24 h 235"/>
                    <a:gd name="T44" fmla="*/ 121 w 288"/>
                    <a:gd name="T45" fmla="*/ 24 h 235"/>
                    <a:gd name="T46" fmla="*/ 121 w 288"/>
                    <a:gd name="T47" fmla="*/ 25 h 235"/>
                    <a:gd name="T48" fmla="*/ 120 w 288"/>
                    <a:gd name="T49" fmla="*/ 25 h 235"/>
                    <a:gd name="T50" fmla="*/ 120 w 288"/>
                    <a:gd name="T51" fmla="*/ 25 h 235"/>
                    <a:gd name="T52" fmla="*/ 88 w 288"/>
                    <a:gd name="T53" fmla="*/ 45 h 235"/>
                    <a:gd name="T54" fmla="*/ 88 w 288"/>
                    <a:gd name="T55" fmla="*/ 45 h 235"/>
                    <a:gd name="T56" fmla="*/ 88 w 288"/>
                    <a:gd name="T57" fmla="*/ 45 h 235"/>
                    <a:gd name="T58" fmla="*/ 88 w 288"/>
                    <a:gd name="T59" fmla="*/ 45 h 235"/>
                    <a:gd name="T60" fmla="*/ 88 w 288"/>
                    <a:gd name="T61" fmla="*/ 45 h 235"/>
                    <a:gd name="T62" fmla="*/ 67 w 288"/>
                    <a:gd name="T63" fmla="*/ 63 h 235"/>
                    <a:gd name="T64" fmla="*/ 67 w 288"/>
                    <a:gd name="T65" fmla="*/ 63 h 235"/>
                    <a:gd name="T66" fmla="*/ 67 w 288"/>
                    <a:gd name="T67" fmla="*/ 63 h 235"/>
                    <a:gd name="T68" fmla="*/ 66 w 288"/>
                    <a:gd name="T69" fmla="*/ 63 h 235"/>
                    <a:gd name="T70" fmla="*/ 66 w 288"/>
                    <a:gd name="T71" fmla="*/ 63 h 235"/>
                    <a:gd name="T72" fmla="*/ 64 w 288"/>
                    <a:gd name="T73" fmla="*/ 65 h 235"/>
                    <a:gd name="T74" fmla="*/ 32 w 288"/>
                    <a:gd name="T75" fmla="*/ 106 h 235"/>
                    <a:gd name="T76" fmla="*/ 32 w 288"/>
                    <a:gd name="T77" fmla="*/ 106 h 235"/>
                    <a:gd name="T78" fmla="*/ 32 w 288"/>
                    <a:gd name="T79" fmla="*/ 106 h 235"/>
                    <a:gd name="T80" fmla="*/ 32 w 288"/>
                    <a:gd name="T81" fmla="*/ 106 h 235"/>
                    <a:gd name="T82" fmla="*/ 32 w 288"/>
                    <a:gd name="T83" fmla="*/ 106 h 235"/>
                    <a:gd name="T84" fmla="*/ 14 w 288"/>
                    <a:gd name="T85" fmla="*/ 143 h 235"/>
                    <a:gd name="T86" fmla="*/ 14 w 288"/>
                    <a:gd name="T87" fmla="*/ 143 h 235"/>
                    <a:gd name="T88" fmla="*/ 14 w 288"/>
                    <a:gd name="T89" fmla="*/ 143 h 235"/>
                    <a:gd name="T90" fmla="*/ 14 w 288"/>
                    <a:gd name="T91" fmla="*/ 143 h 235"/>
                    <a:gd name="T92" fmla="*/ 14 w 288"/>
                    <a:gd name="T93" fmla="*/ 143 h 235"/>
                    <a:gd name="T94" fmla="*/ 2 w 288"/>
                    <a:gd name="T95" fmla="*/ 188 h 235"/>
                    <a:gd name="T96" fmla="*/ 2 w 288"/>
                    <a:gd name="T97" fmla="*/ 188 h 235"/>
                    <a:gd name="T98" fmla="*/ 2 w 288"/>
                    <a:gd name="T99" fmla="*/ 188 h 235"/>
                    <a:gd name="T100" fmla="*/ 2 w 288"/>
                    <a:gd name="T101" fmla="*/ 188 h 235"/>
                    <a:gd name="T102" fmla="*/ 2 w 288"/>
                    <a:gd name="T103" fmla="*/ 188 h 235"/>
                    <a:gd name="T104" fmla="*/ 1 w 288"/>
                    <a:gd name="T105" fmla="*/ 235 h 235"/>
                    <a:gd name="T106" fmla="*/ 15 w 288"/>
                    <a:gd name="T107" fmla="*/ 234 h 235"/>
                    <a:gd name="T108" fmla="*/ 17 w 288"/>
                    <a:gd name="T109" fmla="*/ 19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88" h="235">
                      <a:moveTo>
                        <a:pt x="17" y="190"/>
                      </a:moveTo>
                      <a:cubicBezTo>
                        <a:pt x="19" y="177"/>
                        <a:pt x="23" y="161"/>
                        <a:pt x="27" y="148"/>
                      </a:cubicBezTo>
                      <a:cubicBezTo>
                        <a:pt x="32" y="136"/>
                        <a:pt x="38" y="124"/>
                        <a:pt x="44" y="113"/>
                      </a:cubicBezTo>
                      <a:cubicBezTo>
                        <a:pt x="53" y="100"/>
                        <a:pt x="63" y="87"/>
                        <a:pt x="74" y="76"/>
                      </a:cubicBezTo>
                      <a:cubicBezTo>
                        <a:pt x="75" y="75"/>
                        <a:pt x="76" y="74"/>
                        <a:pt x="77" y="73"/>
                      </a:cubicBezTo>
                      <a:cubicBezTo>
                        <a:pt x="82" y="68"/>
                        <a:pt x="90" y="61"/>
                        <a:pt x="97" y="56"/>
                      </a:cubicBezTo>
                      <a:cubicBezTo>
                        <a:pt x="106" y="49"/>
                        <a:pt x="116" y="43"/>
                        <a:pt x="127" y="37"/>
                      </a:cubicBezTo>
                      <a:cubicBezTo>
                        <a:pt x="140" y="31"/>
                        <a:pt x="155" y="26"/>
                        <a:pt x="169" y="22"/>
                      </a:cubicBezTo>
                      <a:cubicBezTo>
                        <a:pt x="191" y="17"/>
                        <a:pt x="214" y="15"/>
                        <a:pt x="237" y="17"/>
                      </a:cubicBezTo>
                      <a:cubicBezTo>
                        <a:pt x="252" y="19"/>
                        <a:pt x="269" y="22"/>
                        <a:pt x="283" y="27"/>
                      </a:cubicBezTo>
                      <a:cubicBezTo>
                        <a:pt x="288" y="13"/>
                        <a:pt x="288" y="13"/>
                        <a:pt x="288" y="13"/>
                      </a:cubicBezTo>
                      <a:cubicBezTo>
                        <a:pt x="272" y="8"/>
                        <a:pt x="255" y="4"/>
                        <a:pt x="238" y="3"/>
                      </a:cubicBezTo>
                      <a:cubicBezTo>
                        <a:pt x="238" y="3"/>
                        <a:pt x="238" y="3"/>
                        <a:pt x="238" y="3"/>
                      </a:cubicBezTo>
                      <a:cubicBezTo>
                        <a:pt x="238" y="3"/>
                        <a:pt x="238" y="3"/>
                        <a:pt x="238" y="3"/>
                      </a:cubicBezTo>
                      <a:cubicBezTo>
                        <a:pt x="238" y="3"/>
                        <a:pt x="238" y="3"/>
                        <a:pt x="238" y="3"/>
                      </a:cubicBezTo>
                      <a:cubicBezTo>
                        <a:pt x="238" y="3"/>
                        <a:pt x="238" y="3"/>
                        <a:pt x="238" y="3"/>
                      </a:cubicBezTo>
                      <a:cubicBezTo>
                        <a:pt x="214" y="0"/>
                        <a:pt x="189" y="2"/>
                        <a:pt x="165" y="8"/>
                      </a:cubicBezTo>
                      <a:cubicBezTo>
                        <a:pt x="165" y="8"/>
                        <a:pt x="165" y="8"/>
                        <a:pt x="165" y="8"/>
                      </a:cubicBezTo>
                      <a:cubicBezTo>
                        <a:pt x="165" y="8"/>
                        <a:pt x="165" y="8"/>
                        <a:pt x="165" y="8"/>
                      </a:cubicBezTo>
                      <a:cubicBezTo>
                        <a:pt x="165" y="8"/>
                        <a:pt x="165" y="8"/>
                        <a:pt x="165" y="8"/>
                      </a:cubicBezTo>
                      <a:cubicBezTo>
                        <a:pt x="165" y="8"/>
                        <a:pt x="165" y="8"/>
                        <a:pt x="165" y="8"/>
                      </a:cubicBezTo>
                      <a:cubicBezTo>
                        <a:pt x="150" y="12"/>
                        <a:pt x="135" y="18"/>
                        <a:pt x="121" y="24"/>
                      </a:cubicBezTo>
                      <a:cubicBezTo>
                        <a:pt x="121" y="24"/>
                        <a:pt x="121" y="24"/>
                        <a:pt x="121" y="24"/>
                      </a:cubicBezTo>
                      <a:cubicBezTo>
                        <a:pt x="121" y="25"/>
                        <a:pt x="121" y="25"/>
                        <a:pt x="121" y="25"/>
                      </a:cubicBezTo>
                      <a:cubicBezTo>
                        <a:pt x="121" y="25"/>
                        <a:pt x="121" y="25"/>
                        <a:pt x="120" y="25"/>
                      </a:cubicBezTo>
                      <a:cubicBezTo>
                        <a:pt x="120" y="25"/>
                        <a:pt x="120" y="25"/>
                        <a:pt x="120" y="25"/>
                      </a:cubicBezTo>
                      <a:cubicBezTo>
                        <a:pt x="109" y="30"/>
                        <a:pt x="98" y="37"/>
                        <a:pt x="88" y="45"/>
                      </a:cubicBezTo>
                      <a:cubicBezTo>
                        <a:pt x="88" y="45"/>
                        <a:pt x="88" y="45"/>
                        <a:pt x="88" y="45"/>
                      </a:cubicBezTo>
                      <a:cubicBezTo>
                        <a:pt x="88" y="45"/>
                        <a:pt x="88" y="45"/>
                        <a:pt x="88" y="45"/>
                      </a:cubicBezTo>
                      <a:cubicBezTo>
                        <a:pt x="88" y="45"/>
                        <a:pt x="88" y="45"/>
                        <a:pt x="88" y="45"/>
                      </a:cubicBezTo>
                      <a:cubicBezTo>
                        <a:pt x="88" y="45"/>
                        <a:pt x="88" y="45"/>
                        <a:pt x="88" y="45"/>
                      </a:cubicBezTo>
                      <a:cubicBezTo>
                        <a:pt x="81" y="50"/>
                        <a:pt x="73" y="57"/>
                        <a:pt x="67" y="63"/>
                      </a:cubicBezTo>
                      <a:cubicBezTo>
                        <a:pt x="67" y="63"/>
                        <a:pt x="67" y="63"/>
                        <a:pt x="67" y="63"/>
                      </a:cubicBezTo>
                      <a:cubicBezTo>
                        <a:pt x="67" y="63"/>
                        <a:pt x="67" y="63"/>
                        <a:pt x="67" y="63"/>
                      </a:cubicBezTo>
                      <a:cubicBezTo>
                        <a:pt x="67" y="63"/>
                        <a:pt x="66" y="63"/>
                        <a:pt x="66" y="63"/>
                      </a:cubicBezTo>
                      <a:cubicBezTo>
                        <a:pt x="66" y="63"/>
                        <a:pt x="66" y="63"/>
                        <a:pt x="66" y="63"/>
                      </a:cubicBezTo>
                      <a:cubicBezTo>
                        <a:pt x="66" y="64"/>
                        <a:pt x="65" y="65"/>
                        <a:pt x="64" y="65"/>
                      </a:cubicBezTo>
                      <a:cubicBezTo>
                        <a:pt x="52" y="77"/>
                        <a:pt x="41" y="92"/>
                        <a:pt x="32" y="106"/>
                      </a:cubicBezTo>
                      <a:cubicBezTo>
                        <a:pt x="32" y="106"/>
                        <a:pt x="32" y="106"/>
                        <a:pt x="32" y="106"/>
                      </a:cubicBezTo>
                      <a:cubicBezTo>
                        <a:pt x="32" y="106"/>
                        <a:pt x="32" y="106"/>
                        <a:pt x="32" y="106"/>
                      </a:cubicBezTo>
                      <a:cubicBezTo>
                        <a:pt x="32" y="106"/>
                        <a:pt x="32" y="106"/>
                        <a:pt x="32" y="106"/>
                      </a:cubicBezTo>
                      <a:cubicBezTo>
                        <a:pt x="32" y="106"/>
                        <a:pt x="32" y="106"/>
                        <a:pt x="32" y="106"/>
                      </a:cubicBezTo>
                      <a:cubicBezTo>
                        <a:pt x="25" y="118"/>
                        <a:pt x="19" y="130"/>
                        <a:pt x="14" y="143"/>
                      </a:cubicBezTo>
                      <a:cubicBezTo>
                        <a:pt x="14" y="143"/>
                        <a:pt x="14" y="143"/>
                        <a:pt x="14" y="143"/>
                      </a:cubicBezTo>
                      <a:cubicBezTo>
                        <a:pt x="14" y="143"/>
                        <a:pt x="14" y="143"/>
                        <a:pt x="14" y="143"/>
                      </a:cubicBezTo>
                      <a:cubicBezTo>
                        <a:pt x="14" y="143"/>
                        <a:pt x="14" y="143"/>
                        <a:pt x="14" y="143"/>
                      </a:cubicBezTo>
                      <a:cubicBezTo>
                        <a:pt x="14" y="143"/>
                        <a:pt x="14" y="143"/>
                        <a:pt x="14" y="143"/>
                      </a:cubicBezTo>
                      <a:cubicBezTo>
                        <a:pt x="9" y="157"/>
                        <a:pt x="5" y="173"/>
                        <a:pt x="2" y="188"/>
                      </a:cubicBezTo>
                      <a:cubicBezTo>
                        <a:pt x="2" y="188"/>
                        <a:pt x="2" y="188"/>
                        <a:pt x="2" y="188"/>
                      </a:cubicBezTo>
                      <a:cubicBezTo>
                        <a:pt x="2" y="188"/>
                        <a:pt x="2" y="188"/>
                        <a:pt x="2" y="188"/>
                      </a:cubicBezTo>
                      <a:cubicBezTo>
                        <a:pt x="2" y="188"/>
                        <a:pt x="2" y="188"/>
                        <a:pt x="2" y="188"/>
                      </a:cubicBezTo>
                      <a:cubicBezTo>
                        <a:pt x="2" y="188"/>
                        <a:pt x="2" y="188"/>
                        <a:pt x="2" y="188"/>
                      </a:cubicBezTo>
                      <a:cubicBezTo>
                        <a:pt x="0" y="204"/>
                        <a:pt x="0" y="219"/>
                        <a:pt x="1" y="235"/>
                      </a:cubicBezTo>
                      <a:cubicBezTo>
                        <a:pt x="15" y="234"/>
                        <a:pt x="15" y="234"/>
                        <a:pt x="15" y="234"/>
                      </a:cubicBezTo>
                      <a:cubicBezTo>
                        <a:pt x="14" y="219"/>
                        <a:pt x="15" y="205"/>
                        <a:pt x="17" y="190"/>
                      </a:cubicBezTo>
                      <a:close/>
                    </a:path>
                  </a:pathLst>
                </a:custGeom>
                <a:solidFill>
                  <a:srgbClr val="A9B1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Raleway"/>
                    <a:ea typeface="+mn-ea"/>
                    <a:cs typeface="+mn-cs"/>
                  </a:endParaRPr>
                </a:p>
              </p:txBody>
            </p:sp>
            <p:sp>
              <p:nvSpPr>
                <p:cNvPr id="179" name="Freeform 230">
                  <a:extLst>
                    <a:ext uri="{FF2B5EF4-FFF2-40B4-BE49-F238E27FC236}">
                      <a16:creationId xmlns:a16="http://schemas.microsoft.com/office/drawing/2014/main" id="{51B5E84F-267A-444B-8907-7073197E3758}"/>
                    </a:ext>
                  </a:extLst>
                </p:cNvPr>
                <p:cNvSpPr>
                  <a:spLocks/>
                </p:cNvSpPr>
                <p:nvPr/>
              </p:nvSpPr>
              <p:spPr bwMode="auto">
                <a:xfrm>
                  <a:off x="3243399" y="491407"/>
                  <a:ext cx="855239" cy="1222389"/>
                </a:xfrm>
                <a:custGeom>
                  <a:avLst/>
                  <a:gdLst>
                    <a:gd name="T0" fmla="*/ 10 w 213"/>
                    <a:gd name="T1" fmla="*/ 209 h 304"/>
                    <a:gd name="T2" fmla="*/ 22 w 213"/>
                    <a:gd name="T3" fmla="*/ 129 h 304"/>
                    <a:gd name="T4" fmla="*/ 38 w 213"/>
                    <a:gd name="T5" fmla="*/ 97 h 304"/>
                    <a:gd name="T6" fmla="*/ 64 w 213"/>
                    <a:gd name="T7" fmla="*/ 64 h 304"/>
                    <a:gd name="T8" fmla="*/ 67 w 213"/>
                    <a:gd name="T9" fmla="*/ 61 h 304"/>
                    <a:gd name="T10" fmla="*/ 100 w 213"/>
                    <a:gd name="T11" fmla="*/ 36 h 304"/>
                    <a:gd name="T12" fmla="*/ 151 w 213"/>
                    <a:gd name="T13" fmla="*/ 15 h 304"/>
                    <a:gd name="T14" fmla="*/ 212 w 213"/>
                    <a:gd name="T15" fmla="*/ 10 h 304"/>
                    <a:gd name="T16" fmla="*/ 213 w 213"/>
                    <a:gd name="T17" fmla="*/ 2 h 304"/>
                    <a:gd name="T18" fmla="*/ 149 w 213"/>
                    <a:gd name="T19" fmla="*/ 7 h 304"/>
                    <a:gd name="T20" fmla="*/ 149 w 213"/>
                    <a:gd name="T21" fmla="*/ 7 h 304"/>
                    <a:gd name="T22" fmla="*/ 149 w 213"/>
                    <a:gd name="T23" fmla="*/ 7 h 304"/>
                    <a:gd name="T24" fmla="*/ 149 w 213"/>
                    <a:gd name="T25" fmla="*/ 7 h 304"/>
                    <a:gd name="T26" fmla="*/ 149 w 213"/>
                    <a:gd name="T27" fmla="*/ 7 h 304"/>
                    <a:gd name="T28" fmla="*/ 96 w 213"/>
                    <a:gd name="T29" fmla="*/ 29 h 304"/>
                    <a:gd name="T30" fmla="*/ 96 w 213"/>
                    <a:gd name="T31" fmla="*/ 29 h 304"/>
                    <a:gd name="T32" fmla="*/ 96 w 213"/>
                    <a:gd name="T33" fmla="*/ 29 h 304"/>
                    <a:gd name="T34" fmla="*/ 96 w 213"/>
                    <a:gd name="T35" fmla="*/ 29 h 304"/>
                    <a:gd name="T36" fmla="*/ 96 w 213"/>
                    <a:gd name="T37" fmla="*/ 29 h 304"/>
                    <a:gd name="T38" fmla="*/ 61 w 213"/>
                    <a:gd name="T39" fmla="*/ 55 h 304"/>
                    <a:gd name="T40" fmla="*/ 61 w 213"/>
                    <a:gd name="T41" fmla="*/ 55 h 304"/>
                    <a:gd name="T42" fmla="*/ 61 w 213"/>
                    <a:gd name="T43" fmla="*/ 55 h 304"/>
                    <a:gd name="T44" fmla="*/ 61 w 213"/>
                    <a:gd name="T45" fmla="*/ 55 h 304"/>
                    <a:gd name="T46" fmla="*/ 61 w 213"/>
                    <a:gd name="T47" fmla="*/ 55 h 304"/>
                    <a:gd name="T48" fmla="*/ 58 w 213"/>
                    <a:gd name="T49" fmla="*/ 58 h 304"/>
                    <a:gd name="T50" fmla="*/ 31 w 213"/>
                    <a:gd name="T51" fmla="*/ 92 h 304"/>
                    <a:gd name="T52" fmla="*/ 31 w 213"/>
                    <a:gd name="T53" fmla="*/ 92 h 304"/>
                    <a:gd name="T54" fmla="*/ 31 w 213"/>
                    <a:gd name="T55" fmla="*/ 92 h 304"/>
                    <a:gd name="T56" fmla="*/ 31 w 213"/>
                    <a:gd name="T57" fmla="*/ 93 h 304"/>
                    <a:gd name="T58" fmla="*/ 31 w 213"/>
                    <a:gd name="T59" fmla="*/ 93 h 304"/>
                    <a:gd name="T60" fmla="*/ 14 w 213"/>
                    <a:gd name="T61" fmla="*/ 127 h 304"/>
                    <a:gd name="T62" fmla="*/ 14 w 213"/>
                    <a:gd name="T63" fmla="*/ 127 h 304"/>
                    <a:gd name="T64" fmla="*/ 14 w 213"/>
                    <a:gd name="T65" fmla="*/ 127 h 304"/>
                    <a:gd name="T66" fmla="*/ 14 w 213"/>
                    <a:gd name="T67" fmla="*/ 127 h 304"/>
                    <a:gd name="T68" fmla="*/ 14 w 213"/>
                    <a:gd name="T69" fmla="*/ 127 h 304"/>
                    <a:gd name="T70" fmla="*/ 2 w 213"/>
                    <a:gd name="T71" fmla="*/ 209 h 304"/>
                    <a:gd name="T72" fmla="*/ 2 w 213"/>
                    <a:gd name="T73" fmla="*/ 209 h 304"/>
                    <a:gd name="T74" fmla="*/ 9 w 213"/>
                    <a:gd name="T75" fmla="*/ 249 h 304"/>
                    <a:gd name="T76" fmla="*/ 9 w 213"/>
                    <a:gd name="T77" fmla="*/ 249 h 304"/>
                    <a:gd name="T78" fmla="*/ 10 w 213"/>
                    <a:gd name="T79" fmla="*/ 249 h 304"/>
                    <a:gd name="T80" fmla="*/ 10 w 213"/>
                    <a:gd name="T81" fmla="*/ 249 h 304"/>
                    <a:gd name="T82" fmla="*/ 10 w 213"/>
                    <a:gd name="T83" fmla="*/ 249 h 304"/>
                    <a:gd name="T84" fmla="*/ 35 w 213"/>
                    <a:gd name="T85" fmla="*/ 304 h 304"/>
                    <a:gd name="T86" fmla="*/ 42 w 213"/>
                    <a:gd name="T87" fmla="*/ 299 h 304"/>
                    <a:gd name="T88" fmla="*/ 17 w 213"/>
                    <a:gd name="T89" fmla="*/ 247 h 304"/>
                    <a:gd name="T90" fmla="*/ 10 w 213"/>
                    <a:gd name="T91" fmla="*/ 209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3" h="304">
                      <a:moveTo>
                        <a:pt x="10" y="209"/>
                      </a:moveTo>
                      <a:cubicBezTo>
                        <a:pt x="9" y="183"/>
                        <a:pt x="12" y="154"/>
                        <a:pt x="22" y="129"/>
                      </a:cubicBezTo>
                      <a:cubicBezTo>
                        <a:pt x="26" y="119"/>
                        <a:pt x="31" y="107"/>
                        <a:pt x="38" y="97"/>
                      </a:cubicBezTo>
                      <a:cubicBezTo>
                        <a:pt x="45" y="85"/>
                        <a:pt x="54" y="74"/>
                        <a:pt x="64" y="64"/>
                      </a:cubicBezTo>
                      <a:cubicBezTo>
                        <a:pt x="65" y="63"/>
                        <a:pt x="66" y="61"/>
                        <a:pt x="67" y="61"/>
                      </a:cubicBezTo>
                      <a:cubicBezTo>
                        <a:pt x="77" y="51"/>
                        <a:pt x="89" y="42"/>
                        <a:pt x="100" y="36"/>
                      </a:cubicBezTo>
                      <a:cubicBezTo>
                        <a:pt x="116" y="26"/>
                        <a:pt x="134" y="19"/>
                        <a:pt x="151" y="15"/>
                      </a:cubicBezTo>
                      <a:cubicBezTo>
                        <a:pt x="171" y="10"/>
                        <a:pt x="192" y="8"/>
                        <a:pt x="212" y="10"/>
                      </a:cubicBezTo>
                      <a:cubicBezTo>
                        <a:pt x="213" y="2"/>
                        <a:pt x="213" y="2"/>
                        <a:pt x="213" y="2"/>
                      </a:cubicBezTo>
                      <a:cubicBezTo>
                        <a:pt x="192" y="0"/>
                        <a:pt x="170" y="2"/>
                        <a:pt x="149" y="7"/>
                      </a:cubicBezTo>
                      <a:cubicBezTo>
                        <a:pt x="149" y="7"/>
                        <a:pt x="149" y="7"/>
                        <a:pt x="149" y="7"/>
                      </a:cubicBezTo>
                      <a:cubicBezTo>
                        <a:pt x="149" y="7"/>
                        <a:pt x="149" y="7"/>
                        <a:pt x="149" y="7"/>
                      </a:cubicBezTo>
                      <a:cubicBezTo>
                        <a:pt x="149" y="7"/>
                        <a:pt x="149" y="7"/>
                        <a:pt x="149" y="7"/>
                      </a:cubicBezTo>
                      <a:cubicBezTo>
                        <a:pt x="149" y="7"/>
                        <a:pt x="149" y="7"/>
                        <a:pt x="149" y="7"/>
                      </a:cubicBezTo>
                      <a:cubicBezTo>
                        <a:pt x="131" y="11"/>
                        <a:pt x="112" y="19"/>
                        <a:pt x="96" y="29"/>
                      </a:cubicBezTo>
                      <a:cubicBezTo>
                        <a:pt x="96" y="29"/>
                        <a:pt x="96" y="29"/>
                        <a:pt x="96" y="29"/>
                      </a:cubicBezTo>
                      <a:cubicBezTo>
                        <a:pt x="96" y="29"/>
                        <a:pt x="96" y="29"/>
                        <a:pt x="96" y="29"/>
                      </a:cubicBezTo>
                      <a:cubicBezTo>
                        <a:pt x="96" y="29"/>
                        <a:pt x="96" y="29"/>
                        <a:pt x="96" y="29"/>
                      </a:cubicBezTo>
                      <a:cubicBezTo>
                        <a:pt x="96" y="29"/>
                        <a:pt x="96" y="29"/>
                        <a:pt x="96" y="29"/>
                      </a:cubicBezTo>
                      <a:cubicBezTo>
                        <a:pt x="84" y="36"/>
                        <a:pt x="72" y="45"/>
                        <a:pt x="61" y="55"/>
                      </a:cubicBezTo>
                      <a:cubicBezTo>
                        <a:pt x="61" y="55"/>
                        <a:pt x="61" y="55"/>
                        <a:pt x="61" y="55"/>
                      </a:cubicBezTo>
                      <a:cubicBezTo>
                        <a:pt x="61" y="55"/>
                        <a:pt x="61" y="55"/>
                        <a:pt x="61" y="55"/>
                      </a:cubicBezTo>
                      <a:cubicBezTo>
                        <a:pt x="61" y="55"/>
                        <a:pt x="61" y="55"/>
                        <a:pt x="61" y="55"/>
                      </a:cubicBezTo>
                      <a:cubicBezTo>
                        <a:pt x="61" y="55"/>
                        <a:pt x="61" y="55"/>
                        <a:pt x="61" y="55"/>
                      </a:cubicBezTo>
                      <a:cubicBezTo>
                        <a:pt x="61" y="56"/>
                        <a:pt x="59" y="57"/>
                        <a:pt x="58" y="58"/>
                      </a:cubicBezTo>
                      <a:cubicBezTo>
                        <a:pt x="48" y="68"/>
                        <a:pt x="38" y="80"/>
                        <a:pt x="31" y="92"/>
                      </a:cubicBezTo>
                      <a:cubicBezTo>
                        <a:pt x="31" y="92"/>
                        <a:pt x="31" y="92"/>
                        <a:pt x="31" y="92"/>
                      </a:cubicBezTo>
                      <a:cubicBezTo>
                        <a:pt x="31" y="92"/>
                        <a:pt x="31" y="92"/>
                        <a:pt x="31" y="92"/>
                      </a:cubicBezTo>
                      <a:cubicBezTo>
                        <a:pt x="31" y="93"/>
                        <a:pt x="31" y="93"/>
                        <a:pt x="31" y="93"/>
                      </a:cubicBezTo>
                      <a:cubicBezTo>
                        <a:pt x="31" y="93"/>
                        <a:pt x="31" y="93"/>
                        <a:pt x="31" y="93"/>
                      </a:cubicBezTo>
                      <a:cubicBezTo>
                        <a:pt x="24" y="103"/>
                        <a:pt x="18" y="115"/>
                        <a:pt x="14" y="127"/>
                      </a:cubicBezTo>
                      <a:cubicBezTo>
                        <a:pt x="14" y="127"/>
                        <a:pt x="14" y="127"/>
                        <a:pt x="14" y="127"/>
                      </a:cubicBezTo>
                      <a:cubicBezTo>
                        <a:pt x="14" y="127"/>
                        <a:pt x="14" y="127"/>
                        <a:pt x="14" y="127"/>
                      </a:cubicBezTo>
                      <a:cubicBezTo>
                        <a:pt x="14" y="127"/>
                        <a:pt x="14" y="127"/>
                        <a:pt x="14" y="127"/>
                      </a:cubicBezTo>
                      <a:cubicBezTo>
                        <a:pt x="14" y="127"/>
                        <a:pt x="14" y="127"/>
                        <a:pt x="14" y="127"/>
                      </a:cubicBezTo>
                      <a:cubicBezTo>
                        <a:pt x="4" y="153"/>
                        <a:pt x="0" y="182"/>
                        <a:pt x="2" y="209"/>
                      </a:cubicBezTo>
                      <a:cubicBezTo>
                        <a:pt x="2" y="209"/>
                        <a:pt x="2" y="209"/>
                        <a:pt x="2" y="209"/>
                      </a:cubicBezTo>
                      <a:cubicBezTo>
                        <a:pt x="3" y="223"/>
                        <a:pt x="6" y="236"/>
                        <a:pt x="9" y="249"/>
                      </a:cubicBezTo>
                      <a:cubicBezTo>
                        <a:pt x="9" y="249"/>
                        <a:pt x="9" y="249"/>
                        <a:pt x="9" y="249"/>
                      </a:cubicBezTo>
                      <a:cubicBezTo>
                        <a:pt x="9" y="249"/>
                        <a:pt x="10" y="249"/>
                        <a:pt x="10" y="249"/>
                      </a:cubicBezTo>
                      <a:cubicBezTo>
                        <a:pt x="10" y="249"/>
                        <a:pt x="10" y="249"/>
                        <a:pt x="10" y="249"/>
                      </a:cubicBezTo>
                      <a:cubicBezTo>
                        <a:pt x="10" y="249"/>
                        <a:pt x="10" y="249"/>
                        <a:pt x="10" y="249"/>
                      </a:cubicBezTo>
                      <a:cubicBezTo>
                        <a:pt x="15" y="268"/>
                        <a:pt x="24" y="287"/>
                        <a:pt x="35" y="304"/>
                      </a:cubicBezTo>
                      <a:cubicBezTo>
                        <a:pt x="42" y="299"/>
                        <a:pt x="42" y="299"/>
                        <a:pt x="42" y="299"/>
                      </a:cubicBezTo>
                      <a:cubicBezTo>
                        <a:pt x="31" y="283"/>
                        <a:pt x="23" y="265"/>
                        <a:pt x="17" y="247"/>
                      </a:cubicBezTo>
                      <a:cubicBezTo>
                        <a:pt x="14" y="234"/>
                        <a:pt x="11" y="222"/>
                        <a:pt x="10" y="209"/>
                      </a:cubicBezTo>
                      <a:close/>
                    </a:path>
                  </a:pathLst>
                </a:custGeom>
                <a:solidFill>
                  <a:srgbClr val="A9B1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Raleway"/>
                    <a:ea typeface="+mn-ea"/>
                    <a:cs typeface="+mn-cs"/>
                  </a:endParaRPr>
                </a:p>
              </p:txBody>
            </p:sp>
            <p:sp>
              <p:nvSpPr>
                <p:cNvPr id="180" name="Freeform 231">
                  <a:extLst>
                    <a:ext uri="{FF2B5EF4-FFF2-40B4-BE49-F238E27FC236}">
                      <a16:creationId xmlns:a16="http://schemas.microsoft.com/office/drawing/2014/main" id="{422DDF66-C43C-8B65-D881-810874D88CF9}"/>
                    </a:ext>
                  </a:extLst>
                </p:cNvPr>
                <p:cNvSpPr>
                  <a:spLocks/>
                </p:cNvSpPr>
                <p:nvPr/>
              </p:nvSpPr>
              <p:spPr bwMode="auto">
                <a:xfrm>
                  <a:off x="4616964" y="802403"/>
                  <a:ext cx="168457" cy="319635"/>
                </a:xfrm>
                <a:custGeom>
                  <a:avLst/>
                  <a:gdLst>
                    <a:gd name="T0" fmla="*/ 32 w 42"/>
                    <a:gd name="T1" fmla="*/ 45 h 80"/>
                    <a:gd name="T2" fmla="*/ 32 w 42"/>
                    <a:gd name="T3" fmla="*/ 45 h 80"/>
                    <a:gd name="T4" fmla="*/ 32 w 42"/>
                    <a:gd name="T5" fmla="*/ 45 h 80"/>
                    <a:gd name="T6" fmla="*/ 32 w 42"/>
                    <a:gd name="T7" fmla="*/ 45 h 80"/>
                    <a:gd name="T8" fmla="*/ 7 w 42"/>
                    <a:gd name="T9" fmla="*/ 0 h 80"/>
                    <a:gd name="T10" fmla="*/ 0 w 42"/>
                    <a:gd name="T11" fmla="*/ 5 h 80"/>
                    <a:gd name="T12" fmla="*/ 25 w 42"/>
                    <a:gd name="T13" fmla="*/ 48 h 80"/>
                    <a:gd name="T14" fmla="*/ 34 w 42"/>
                    <a:gd name="T15" fmla="*/ 80 h 80"/>
                    <a:gd name="T16" fmla="*/ 42 w 42"/>
                    <a:gd name="T17" fmla="*/ 78 h 80"/>
                    <a:gd name="T18" fmla="*/ 32 w 42"/>
                    <a:gd name="T19" fmla="*/ 4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80">
                      <a:moveTo>
                        <a:pt x="32" y="45"/>
                      </a:moveTo>
                      <a:cubicBezTo>
                        <a:pt x="32" y="45"/>
                        <a:pt x="32" y="45"/>
                        <a:pt x="32" y="45"/>
                      </a:cubicBezTo>
                      <a:cubicBezTo>
                        <a:pt x="32" y="45"/>
                        <a:pt x="32" y="45"/>
                        <a:pt x="32" y="45"/>
                      </a:cubicBezTo>
                      <a:cubicBezTo>
                        <a:pt x="32" y="45"/>
                        <a:pt x="32" y="45"/>
                        <a:pt x="32" y="45"/>
                      </a:cubicBezTo>
                      <a:cubicBezTo>
                        <a:pt x="26" y="30"/>
                        <a:pt x="17" y="14"/>
                        <a:pt x="7" y="0"/>
                      </a:cubicBezTo>
                      <a:cubicBezTo>
                        <a:pt x="0" y="5"/>
                        <a:pt x="0" y="5"/>
                        <a:pt x="0" y="5"/>
                      </a:cubicBezTo>
                      <a:cubicBezTo>
                        <a:pt x="10" y="18"/>
                        <a:pt x="19" y="33"/>
                        <a:pt x="25" y="48"/>
                      </a:cubicBezTo>
                      <a:cubicBezTo>
                        <a:pt x="29" y="59"/>
                        <a:pt x="32" y="69"/>
                        <a:pt x="34" y="80"/>
                      </a:cubicBezTo>
                      <a:cubicBezTo>
                        <a:pt x="42" y="78"/>
                        <a:pt x="42" y="78"/>
                        <a:pt x="42" y="78"/>
                      </a:cubicBezTo>
                      <a:cubicBezTo>
                        <a:pt x="40" y="67"/>
                        <a:pt x="37" y="56"/>
                        <a:pt x="32" y="45"/>
                      </a:cubicBezTo>
                      <a:close/>
                    </a:path>
                  </a:pathLst>
                </a:custGeom>
                <a:solidFill>
                  <a:srgbClr val="A9B1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Raleway"/>
                    <a:ea typeface="+mn-ea"/>
                    <a:cs typeface="+mn-cs"/>
                  </a:endParaRPr>
                </a:p>
              </p:txBody>
            </p:sp>
            <p:sp>
              <p:nvSpPr>
                <p:cNvPr id="181" name="Freeform 232">
                  <a:extLst>
                    <a:ext uri="{FF2B5EF4-FFF2-40B4-BE49-F238E27FC236}">
                      <a16:creationId xmlns:a16="http://schemas.microsoft.com/office/drawing/2014/main" id="{1A4B16FC-D2CA-1FCB-4D43-2F6100741889}"/>
                    </a:ext>
                  </a:extLst>
                </p:cNvPr>
                <p:cNvSpPr>
                  <a:spLocks/>
                </p:cNvSpPr>
                <p:nvPr/>
              </p:nvSpPr>
              <p:spPr bwMode="auto">
                <a:xfrm>
                  <a:off x="3459368" y="1631726"/>
                  <a:ext cx="656547" cy="332594"/>
                </a:xfrm>
                <a:custGeom>
                  <a:avLst/>
                  <a:gdLst>
                    <a:gd name="T0" fmla="*/ 67 w 163"/>
                    <a:gd name="T1" fmla="*/ 66 h 83"/>
                    <a:gd name="T2" fmla="*/ 67 w 163"/>
                    <a:gd name="T3" fmla="*/ 66 h 83"/>
                    <a:gd name="T4" fmla="*/ 67 w 163"/>
                    <a:gd name="T5" fmla="*/ 66 h 83"/>
                    <a:gd name="T6" fmla="*/ 67 w 163"/>
                    <a:gd name="T7" fmla="*/ 66 h 83"/>
                    <a:gd name="T8" fmla="*/ 120 w 163"/>
                    <a:gd name="T9" fmla="*/ 82 h 83"/>
                    <a:gd name="T10" fmla="*/ 120 w 163"/>
                    <a:gd name="T11" fmla="*/ 82 h 83"/>
                    <a:gd name="T12" fmla="*/ 120 w 163"/>
                    <a:gd name="T13" fmla="*/ 82 h 83"/>
                    <a:gd name="T14" fmla="*/ 120 w 163"/>
                    <a:gd name="T15" fmla="*/ 82 h 83"/>
                    <a:gd name="T16" fmla="*/ 120 w 163"/>
                    <a:gd name="T17" fmla="*/ 82 h 83"/>
                    <a:gd name="T18" fmla="*/ 163 w 163"/>
                    <a:gd name="T19" fmla="*/ 81 h 83"/>
                    <a:gd name="T20" fmla="*/ 161 w 163"/>
                    <a:gd name="T21" fmla="*/ 66 h 83"/>
                    <a:gd name="T22" fmla="*/ 122 w 163"/>
                    <a:gd name="T23" fmla="*/ 66 h 83"/>
                    <a:gd name="T24" fmla="*/ 74 w 163"/>
                    <a:gd name="T25" fmla="*/ 52 h 83"/>
                    <a:gd name="T26" fmla="*/ 31 w 163"/>
                    <a:gd name="T27" fmla="*/ 22 h 83"/>
                    <a:gd name="T28" fmla="*/ 13 w 163"/>
                    <a:gd name="T29" fmla="*/ 0 h 83"/>
                    <a:gd name="T30" fmla="*/ 0 w 163"/>
                    <a:gd name="T31" fmla="*/ 9 h 83"/>
                    <a:gd name="T32" fmla="*/ 20 w 163"/>
                    <a:gd name="T33" fmla="*/ 33 h 83"/>
                    <a:gd name="T34" fmla="*/ 67 w 163"/>
                    <a:gd name="T35" fmla="*/ 66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3" h="83">
                      <a:moveTo>
                        <a:pt x="67" y="66"/>
                      </a:moveTo>
                      <a:cubicBezTo>
                        <a:pt x="67" y="66"/>
                        <a:pt x="67" y="66"/>
                        <a:pt x="67" y="66"/>
                      </a:cubicBezTo>
                      <a:cubicBezTo>
                        <a:pt x="67" y="66"/>
                        <a:pt x="67" y="66"/>
                        <a:pt x="67" y="66"/>
                      </a:cubicBezTo>
                      <a:cubicBezTo>
                        <a:pt x="67" y="66"/>
                        <a:pt x="67" y="66"/>
                        <a:pt x="67" y="66"/>
                      </a:cubicBezTo>
                      <a:cubicBezTo>
                        <a:pt x="84" y="74"/>
                        <a:pt x="102" y="79"/>
                        <a:pt x="120" y="82"/>
                      </a:cubicBezTo>
                      <a:cubicBezTo>
                        <a:pt x="120" y="82"/>
                        <a:pt x="120" y="82"/>
                        <a:pt x="120" y="82"/>
                      </a:cubicBezTo>
                      <a:cubicBezTo>
                        <a:pt x="120" y="82"/>
                        <a:pt x="120" y="82"/>
                        <a:pt x="120" y="82"/>
                      </a:cubicBezTo>
                      <a:cubicBezTo>
                        <a:pt x="120" y="82"/>
                        <a:pt x="120" y="82"/>
                        <a:pt x="120" y="82"/>
                      </a:cubicBezTo>
                      <a:cubicBezTo>
                        <a:pt x="120" y="82"/>
                        <a:pt x="120" y="82"/>
                        <a:pt x="120" y="82"/>
                      </a:cubicBezTo>
                      <a:cubicBezTo>
                        <a:pt x="135" y="83"/>
                        <a:pt x="149" y="83"/>
                        <a:pt x="163" y="81"/>
                      </a:cubicBezTo>
                      <a:cubicBezTo>
                        <a:pt x="161" y="66"/>
                        <a:pt x="161" y="66"/>
                        <a:pt x="161" y="66"/>
                      </a:cubicBezTo>
                      <a:cubicBezTo>
                        <a:pt x="148" y="68"/>
                        <a:pt x="135" y="68"/>
                        <a:pt x="122" y="66"/>
                      </a:cubicBezTo>
                      <a:cubicBezTo>
                        <a:pt x="106" y="64"/>
                        <a:pt x="89" y="60"/>
                        <a:pt x="74" y="52"/>
                      </a:cubicBezTo>
                      <a:cubicBezTo>
                        <a:pt x="59" y="45"/>
                        <a:pt x="43" y="35"/>
                        <a:pt x="31" y="22"/>
                      </a:cubicBezTo>
                      <a:cubicBezTo>
                        <a:pt x="24" y="15"/>
                        <a:pt x="18" y="8"/>
                        <a:pt x="13" y="0"/>
                      </a:cubicBezTo>
                      <a:cubicBezTo>
                        <a:pt x="0" y="9"/>
                        <a:pt x="0" y="9"/>
                        <a:pt x="0" y="9"/>
                      </a:cubicBezTo>
                      <a:cubicBezTo>
                        <a:pt x="6" y="17"/>
                        <a:pt x="12" y="25"/>
                        <a:pt x="20" y="33"/>
                      </a:cubicBezTo>
                      <a:cubicBezTo>
                        <a:pt x="34" y="47"/>
                        <a:pt x="50" y="58"/>
                        <a:pt x="67" y="66"/>
                      </a:cubicBezTo>
                      <a:close/>
                    </a:path>
                  </a:pathLst>
                </a:custGeom>
                <a:solidFill>
                  <a:srgbClr val="A9B1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Raleway"/>
                    <a:ea typeface="+mn-ea"/>
                    <a:cs typeface="+mn-cs"/>
                  </a:endParaRPr>
                </a:p>
              </p:txBody>
            </p:sp>
            <p:sp>
              <p:nvSpPr>
                <p:cNvPr id="182" name="Freeform 233">
                  <a:extLst>
                    <a:ext uri="{FF2B5EF4-FFF2-40B4-BE49-F238E27FC236}">
                      <a16:creationId xmlns:a16="http://schemas.microsoft.com/office/drawing/2014/main" id="{0E164CF9-1689-D229-FE8E-FA9E6B75FA93}"/>
                    </a:ext>
                  </a:extLst>
                </p:cNvPr>
                <p:cNvSpPr>
                  <a:spLocks/>
                </p:cNvSpPr>
                <p:nvPr/>
              </p:nvSpPr>
              <p:spPr bwMode="auto">
                <a:xfrm>
                  <a:off x="3329786" y="577794"/>
                  <a:ext cx="1334692" cy="889794"/>
                </a:xfrm>
                <a:custGeom>
                  <a:avLst/>
                  <a:gdLst>
                    <a:gd name="T0" fmla="*/ 26 w 332"/>
                    <a:gd name="T1" fmla="*/ 120 h 222"/>
                    <a:gd name="T2" fmla="*/ 63 w 332"/>
                    <a:gd name="T3" fmla="*/ 63 h 222"/>
                    <a:gd name="T4" fmla="*/ 80 w 332"/>
                    <a:gd name="T5" fmla="*/ 48 h 222"/>
                    <a:gd name="T6" fmla="*/ 104 w 332"/>
                    <a:gd name="T7" fmla="*/ 33 h 222"/>
                    <a:gd name="T8" fmla="*/ 223 w 332"/>
                    <a:gd name="T9" fmla="*/ 26 h 222"/>
                    <a:gd name="T10" fmla="*/ 283 w 332"/>
                    <a:gd name="T11" fmla="*/ 63 h 222"/>
                    <a:gd name="T12" fmla="*/ 317 w 332"/>
                    <a:gd name="T13" fmla="*/ 114 h 222"/>
                    <a:gd name="T14" fmla="*/ 309 w 332"/>
                    <a:gd name="T15" fmla="*/ 69 h 222"/>
                    <a:gd name="T16" fmla="*/ 309 w 332"/>
                    <a:gd name="T17" fmla="*/ 68 h 222"/>
                    <a:gd name="T18" fmla="*/ 308 w 332"/>
                    <a:gd name="T19" fmla="*/ 68 h 222"/>
                    <a:gd name="T20" fmla="*/ 273 w 332"/>
                    <a:gd name="T21" fmla="*/ 34 h 222"/>
                    <a:gd name="T22" fmla="*/ 273 w 332"/>
                    <a:gd name="T23" fmla="*/ 34 h 222"/>
                    <a:gd name="T24" fmla="*/ 273 w 332"/>
                    <a:gd name="T25" fmla="*/ 34 h 222"/>
                    <a:gd name="T26" fmla="*/ 228 w 332"/>
                    <a:gd name="T27" fmla="*/ 11 h 222"/>
                    <a:gd name="T28" fmla="*/ 228 w 332"/>
                    <a:gd name="T29" fmla="*/ 11 h 222"/>
                    <a:gd name="T30" fmla="*/ 189 w 332"/>
                    <a:gd name="T31" fmla="*/ 3 h 222"/>
                    <a:gd name="T32" fmla="*/ 189 w 332"/>
                    <a:gd name="T33" fmla="*/ 3 h 222"/>
                    <a:gd name="T34" fmla="*/ 189 w 332"/>
                    <a:gd name="T35" fmla="*/ 3 h 222"/>
                    <a:gd name="T36" fmla="*/ 98 w 332"/>
                    <a:gd name="T37" fmla="*/ 19 h 222"/>
                    <a:gd name="T38" fmla="*/ 97 w 332"/>
                    <a:gd name="T39" fmla="*/ 20 h 222"/>
                    <a:gd name="T40" fmla="*/ 85 w 332"/>
                    <a:gd name="T41" fmla="*/ 26 h 222"/>
                    <a:gd name="T42" fmla="*/ 85 w 332"/>
                    <a:gd name="T43" fmla="*/ 26 h 222"/>
                    <a:gd name="T44" fmla="*/ 85 w 332"/>
                    <a:gd name="T45" fmla="*/ 26 h 222"/>
                    <a:gd name="T46" fmla="*/ 71 w 332"/>
                    <a:gd name="T47" fmla="*/ 36 h 222"/>
                    <a:gd name="T48" fmla="*/ 71 w 332"/>
                    <a:gd name="T49" fmla="*/ 36 h 222"/>
                    <a:gd name="T50" fmla="*/ 55 w 332"/>
                    <a:gd name="T51" fmla="*/ 49 h 222"/>
                    <a:gd name="T52" fmla="*/ 55 w 332"/>
                    <a:gd name="T53" fmla="*/ 49 h 222"/>
                    <a:gd name="T54" fmla="*/ 55 w 332"/>
                    <a:gd name="T55" fmla="*/ 50 h 222"/>
                    <a:gd name="T56" fmla="*/ 27 w 332"/>
                    <a:gd name="T57" fmla="*/ 83 h 222"/>
                    <a:gd name="T58" fmla="*/ 27 w 332"/>
                    <a:gd name="T59" fmla="*/ 83 h 222"/>
                    <a:gd name="T60" fmla="*/ 27 w 332"/>
                    <a:gd name="T61" fmla="*/ 83 h 222"/>
                    <a:gd name="T62" fmla="*/ 12 w 332"/>
                    <a:gd name="T63" fmla="*/ 114 h 222"/>
                    <a:gd name="T64" fmla="*/ 12 w 332"/>
                    <a:gd name="T65" fmla="*/ 115 h 222"/>
                    <a:gd name="T66" fmla="*/ 4 w 332"/>
                    <a:gd name="T67" fmla="*/ 147 h 222"/>
                    <a:gd name="T68" fmla="*/ 4 w 332"/>
                    <a:gd name="T69" fmla="*/ 147 h 222"/>
                    <a:gd name="T70" fmla="*/ 4 w 332"/>
                    <a:gd name="T71" fmla="*/ 148 h 222"/>
                    <a:gd name="T72" fmla="*/ 23 w 332"/>
                    <a:gd name="T73" fmla="*/ 217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32" h="222">
                      <a:moveTo>
                        <a:pt x="19" y="150"/>
                      </a:moveTo>
                      <a:cubicBezTo>
                        <a:pt x="20" y="140"/>
                        <a:pt x="23" y="129"/>
                        <a:pt x="26" y="120"/>
                      </a:cubicBezTo>
                      <a:cubicBezTo>
                        <a:pt x="30" y="111"/>
                        <a:pt x="35" y="99"/>
                        <a:pt x="41" y="91"/>
                      </a:cubicBezTo>
                      <a:cubicBezTo>
                        <a:pt x="47" y="81"/>
                        <a:pt x="54" y="72"/>
                        <a:pt x="63" y="63"/>
                      </a:cubicBezTo>
                      <a:cubicBezTo>
                        <a:pt x="63" y="63"/>
                        <a:pt x="65" y="61"/>
                        <a:pt x="65" y="60"/>
                      </a:cubicBezTo>
                      <a:cubicBezTo>
                        <a:pt x="70" y="56"/>
                        <a:pt x="75" y="52"/>
                        <a:pt x="80" y="48"/>
                      </a:cubicBezTo>
                      <a:cubicBezTo>
                        <a:pt x="84" y="45"/>
                        <a:pt x="89" y="42"/>
                        <a:pt x="93" y="39"/>
                      </a:cubicBezTo>
                      <a:cubicBezTo>
                        <a:pt x="96" y="37"/>
                        <a:pt x="101" y="35"/>
                        <a:pt x="104" y="33"/>
                      </a:cubicBezTo>
                      <a:cubicBezTo>
                        <a:pt x="130" y="21"/>
                        <a:pt x="159" y="16"/>
                        <a:pt x="187" y="18"/>
                      </a:cubicBezTo>
                      <a:cubicBezTo>
                        <a:pt x="199" y="19"/>
                        <a:pt x="212" y="22"/>
                        <a:pt x="223" y="26"/>
                      </a:cubicBezTo>
                      <a:cubicBezTo>
                        <a:pt x="237" y="30"/>
                        <a:pt x="252" y="38"/>
                        <a:pt x="264" y="47"/>
                      </a:cubicBezTo>
                      <a:cubicBezTo>
                        <a:pt x="271" y="51"/>
                        <a:pt x="278" y="57"/>
                        <a:pt x="283" y="63"/>
                      </a:cubicBezTo>
                      <a:cubicBezTo>
                        <a:pt x="288" y="68"/>
                        <a:pt x="292" y="73"/>
                        <a:pt x="296" y="78"/>
                      </a:cubicBezTo>
                      <a:cubicBezTo>
                        <a:pt x="305" y="89"/>
                        <a:pt x="312" y="102"/>
                        <a:pt x="317" y="114"/>
                      </a:cubicBezTo>
                      <a:cubicBezTo>
                        <a:pt x="332" y="108"/>
                        <a:pt x="332" y="108"/>
                        <a:pt x="332" y="108"/>
                      </a:cubicBezTo>
                      <a:cubicBezTo>
                        <a:pt x="326" y="95"/>
                        <a:pt x="318" y="81"/>
                        <a:pt x="309" y="69"/>
                      </a:cubicBezTo>
                      <a:cubicBezTo>
                        <a:pt x="309" y="69"/>
                        <a:pt x="309" y="69"/>
                        <a:pt x="309" y="69"/>
                      </a:cubicBezTo>
                      <a:cubicBezTo>
                        <a:pt x="309" y="69"/>
                        <a:pt x="309" y="68"/>
                        <a:pt x="309" y="68"/>
                      </a:cubicBezTo>
                      <a:cubicBezTo>
                        <a:pt x="309" y="68"/>
                        <a:pt x="308" y="68"/>
                        <a:pt x="308" y="68"/>
                      </a:cubicBezTo>
                      <a:cubicBezTo>
                        <a:pt x="308" y="68"/>
                        <a:pt x="308" y="68"/>
                        <a:pt x="308" y="68"/>
                      </a:cubicBezTo>
                      <a:cubicBezTo>
                        <a:pt x="304" y="63"/>
                        <a:pt x="299" y="57"/>
                        <a:pt x="294" y="52"/>
                      </a:cubicBezTo>
                      <a:cubicBezTo>
                        <a:pt x="288" y="46"/>
                        <a:pt x="280" y="40"/>
                        <a:pt x="273" y="34"/>
                      </a:cubicBezTo>
                      <a:cubicBezTo>
                        <a:pt x="273" y="34"/>
                        <a:pt x="273" y="34"/>
                        <a:pt x="273" y="34"/>
                      </a:cubicBezTo>
                      <a:cubicBezTo>
                        <a:pt x="273" y="34"/>
                        <a:pt x="273" y="34"/>
                        <a:pt x="273" y="34"/>
                      </a:cubicBezTo>
                      <a:cubicBezTo>
                        <a:pt x="273" y="34"/>
                        <a:pt x="273" y="34"/>
                        <a:pt x="273" y="34"/>
                      </a:cubicBezTo>
                      <a:cubicBezTo>
                        <a:pt x="273" y="34"/>
                        <a:pt x="273" y="34"/>
                        <a:pt x="273" y="34"/>
                      </a:cubicBezTo>
                      <a:cubicBezTo>
                        <a:pt x="259" y="24"/>
                        <a:pt x="243" y="16"/>
                        <a:pt x="228" y="11"/>
                      </a:cubicBezTo>
                      <a:cubicBezTo>
                        <a:pt x="228" y="11"/>
                        <a:pt x="228" y="11"/>
                        <a:pt x="228" y="11"/>
                      </a:cubicBezTo>
                      <a:cubicBezTo>
                        <a:pt x="228" y="11"/>
                        <a:pt x="228" y="11"/>
                        <a:pt x="228" y="11"/>
                      </a:cubicBezTo>
                      <a:cubicBezTo>
                        <a:pt x="228" y="11"/>
                        <a:pt x="228" y="11"/>
                        <a:pt x="228" y="11"/>
                      </a:cubicBezTo>
                      <a:cubicBezTo>
                        <a:pt x="228" y="11"/>
                        <a:pt x="228" y="11"/>
                        <a:pt x="228" y="11"/>
                      </a:cubicBezTo>
                      <a:cubicBezTo>
                        <a:pt x="215" y="7"/>
                        <a:pt x="202" y="4"/>
                        <a:pt x="189" y="3"/>
                      </a:cubicBezTo>
                      <a:cubicBezTo>
                        <a:pt x="189" y="3"/>
                        <a:pt x="189" y="3"/>
                        <a:pt x="189" y="3"/>
                      </a:cubicBezTo>
                      <a:cubicBezTo>
                        <a:pt x="189" y="3"/>
                        <a:pt x="189" y="3"/>
                        <a:pt x="189" y="3"/>
                      </a:cubicBezTo>
                      <a:cubicBezTo>
                        <a:pt x="189" y="3"/>
                        <a:pt x="189" y="3"/>
                        <a:pt x="189" y="3"/>
                      </a:cubicBezTo>
                      <a:cubicBezTo>
                        <a:pt x="189" y="3"/>
                        <a:pt x="189" y="3"/>
                        <a:pt x="189" y="3"/>
                      </a:cubicBezTo>
                      <a:cubicBezTo>
                        <a:pt x="158" y="0"/>
                        <a:pt x="126" y="6"/>
                        <a:pt x="98" y="19"/>
                      </a:cubicBezTo>
                      <a:cubicBezTo>
                        <a:pt x="98" y="19"/>
                        <a:pt x="98" y="19"/>
                        <a:pt x="98" y="19"/>
                      </a:cubicBezTo>
                      <a:cubicBezTo>
                        <a:pt x="98" y="19"/>
                        <a:pt x="97" y="20"/>
                        <a:pt x="97" y="20"/>
                      </a:cubicBezTo>
                      <a:cubicBezTo>
                        <a:pt x="97" y="20"/>
                        <a:pt x="97" y="20"/>
                        <a:pt x="97" y="20"/>
                      </a:cubicBezTo>
                      <a:cubicBezTo>
                        <a:pt x="97" y="20"/>
                        <a:pt x="97" y="20"/>
                        <a:pt x="97" y="20"/>
                      </a:cubicBezTo>
                      <a:cubicBezTo>
                        <a:pt x="94" y="22"/>
                        <a:pt x="89" y="24"/>
                        <a:pt x="85" y="26"/>
                      </a:cubicBezTo>
                      <a:cubicBezTo>
                        <a:pt x="85" y="26"/>
                        <a:pt x="85" y="26"/>
                        <a:pt x="85" y="26"/>
                      </a:cubicBezTo>
                      <a:cubicBezTo>
                        <a:pt x="85" y="26"/>
                        <a:pt x="85" y="26"/>
                        <a:pt x="85" y="26"/>
                      </a:cubicBezTo>
                      <a:cubicBezTo>
                        <a:pt x="85" y="26"/>
                        <a:pt x="85" y="26"/>
                        <a:pt x="85" y="26"/>
                      </a:cubicBezTo>
                      <a:cubicBezTo>
                        <a:pt x="85" y="26"/>
                        <a:pt x="85" y="26"/>
                        <a:pt x="85" y="26"/>
                      </a:cubicBezTo>
                      <a:cubicBezTo>
                        <a:pt x="80" y="29"/>
                        <a:pt x="75" y="33"/>
                        <a:pt x="71" y="36"/>
                      </a:cubicBezTo>
                      <a:cubicBezTo>
                        <a:pt x="71" y="36"/>
                        <a:pt x="71" y="36"/>
                        <a:pt x="71" y="36"/>
                      </a:cubicBezTo>
                      <a:cubicBezTo>
                        <a:pt x="71" y="36"/>
                        <a:pt x="71" y="36"/>
                        <a:pt x="71" y="36"/>
                      </a:cubicBezTo>
                      <a:cubicBezTo>
                        <a:pt x="71" y="36"/>
                        <a:pt x="71" y="36"/>
                        <a:pt x="71" y="36"/>
                      </a:cubicBezTo>
                      <a:cubicBezTo>
                        <a:pt x="71" y="36"/>
                        <a:pt x="71" y="36"/>
                        <a:pt x="71" y="36"/>
                      </a:cubicBezTo>
                      <a:cubicBezTo>
                        <a:pt x="65" y="40"/>
                        <a:pt x="60" y="45"/>
                        <a:pt x="55" y="49"/>
                      </a:cubicBezTo>
                      <a:cubicBezTo>
                        <a:pt x="55" y="49"/>
                        <a:pt x="55" y="49"/>
                        <a:pt x="55" y="49"/>
                      </a:cubicBezTo>
                      <a:cubicBezTo>
                        <a:pt x="55" y="49"/>
                        <a:pt x="55" y="49"/>
                        <a:pt x="55" y="49"/>
                      </a:cubicBezTo>
                      <a:cubicBezTo>
                        <a:pt x="55" y="49"/>
                        <a:pt x="55" y="49"/>
                        <a:pt x="55" y="50"/>
                      </a:cubicBezTo>
                      <a:cubicBezTo>
                        <a:pt x="55" y="50"/>
                        <a:pt x="55" y="50"/>
                        <a:pt x="55" y="50"/>
                      </a:cubicBezTo>
                      <a:cubicBezTo>
                        <a:pt x="54" y="50"/>
                        <a:pt x="52" y="52"/>
                        <a:pt x="52" y="52"/>
                      </a:cubicBezTo>
                      <a:cubicBezTo>
                        <a:pt x="42" y="62"/>
                        <a:pt x="34" y="72"/>
                        <a:pt x="27" y="83"/>
                      </a:cubicBezTo>
                      <a:cubicBezTo>
                        <a:pt x="27" y="83"/>
                        <a:pt x="27" y="83"/>
                        <a:pt x="27" y="83"/>
                      </a:cubicBezTo>
                      <a:cubicBezTo>
                        <a:pt x="27" y="83"/>
                        <a:pt x="27" y="83"/>
                        <a:pt x="27" y="83"/>
                      </a:cubicBezTo>
                      <a:cubicBezTo>
                        <a:pt x="27" y="83"/>
                        <a:pt x="27" y="83"/>
                        <a:pt x="27" y="83"/>
                      </a:cubicBezTo>
                      <a:cubicBezTo>
                        <a:pt x="27" y="83"/>
                        <a:pt x="27" y="83"/>
                        <a:pt x="27" y="83"/>
                      </a:cubicBezTo>
                      <a:cubicBezTo>
                        <a:pt x="22" y="92"/>
                        <a:pt x="16" y="104"/>
                        <a:pt x="12" y="114"/>
                      </a:cubicBezTo>
                      <a:cubicBezTo>
                        <a:pt x="12" y="114"/>
                        <a:pt x="12" y="114"/>
                        <a:pt x="12" y="114"/>
                      </a:cubicBezTo>
                      <a:cubicBezTo>
                        <a:pt x="12" y="114"/>
                        <a:pt x="12" y="114"/>
                        <a:pt x="12" y="114"/>
                      </a:cubicBezTo>
                      <a:cubicBezTo>
                        <a:pt x="12" y="114"/>
                        <a:pt x="12" y="114"/>
                        <a:pt x="12" y="115"/>
                      </a:cubicBezTo>
                      <a:cubicBezTo>
                        <a:pt x="12" y="115"/>
                        <a:pt x="12" y="115"/>
                        <a:pt x="12" y="115"/>
                      </a:cubicBezTo>
                      <a:cubicBezTo>
                        <a:pt x="8" y="125"/>
                        <a:pt x="5" y="136"/>
                        <a:pt x="4" y="147"/>
                      </a:cubicBezTo>
                      <a:cubicBezTo>
                        <a:pt x="4" y="147"/>
                        <a:pt x="4" y="147"/>
                        <a:pt x="4" y="147"/>
                      </a:cubicBezTo>
                      <a:cubicBezTo>
                        <a:pt x="4" y="147"/>
                        <a:pt x="4" y="147"/>
                        <a:pt x="4" y="147"/>
                      </a:cubicBezTo>
                      <a:cubicBezTo>
                        <a:pt x="4" y="147"/>
                        <a:pt x="4" y="148"/>
                        <a:pt x="4" y="148"/>
                      </a:cubicBezTo>
                      <a:cubicBezTo>
                        <a:pt x="4" y="148"/>
                        <a:pt x="4" y="148"/>
                        <a:pt x="4" y="148"/>
                      </a:cubicBezTo>
                      <a:cubicBezTo>
                        <a:pt x="0" y="172"/>
                        <a:pt x="2" y="198"/>
                        <a:pt x="8" y="222"/>
                      </a:cubicBezTo>
                      <a:cubicBezTo>
                        <a:pt x="23" y="217"/>
                        <a:pt x="23" y="217"/>
                        <a:pt x="23" y="217"/>
                      </a:cubicBezTo>
                      <a:cubicBezTo>
                        <a:pt x="17" y="196"/>
                        <a:pt x="16" y="172"/>
                        <a:pt x="19" y="150"/>
                      </a:cubicBezTo>
                      <a:close/>
                    </a:path>
                  </a:pathLst>
                </a:custGeom>
                <a:solidFill>
                  <a:srgbClr val="A9B1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Raleway"/>
                    <a:ea typeface="+mn-ea"/>
                    <a:cs typeface="+mn-cs"/>
                  </a:endParaRPr>
                </a:p>
              </p:txBody>
            </p:sp>
            <p:sp>
              <p:nvSpPr>
                <p:cNvPr id="183" name="Freeform 234">
                  <a:extLst>
                    <a:ext uri="{FF2B5EF4-FFF2-40B4-BE49-F238E27FC236}">
                      <a16:creationId xmlns:a16="http://schemas.microsoft.com/office/drawing/2014/main" id="{C1515D7F-DEB6-CF33-22E7-27D148621556}"/>
                    </a:ext>
                  </a:extLst>
                </p:cNvPr>
                <p:cNvSpPr>
                  <a:spLocks/>
                </p:cNvSpPr>
                <p:nvPr/>
              </p:nvSpPr>
              <p:spPr bwMode="auto">
                <a:xfrm>
                  <a:off x="4811338" y="858556"/>
                  <a:ext cx="107986" cy="185735"/>
                </a:xfrm>
                <a:custGeom>
                  <a:avLst/>
                  <a:gdLst>
                    <a:gd name="T0" fmla="*/ 11 w 27"/>
                    <a:gd name="T1" fmla="*/ 0 h 46"/>
                    <a:gd name="T2" fmla="*/ 0 w 27"/>
                    <a:gd name="T3" fmla="*/ 5 h 46"/>
                    <a:gd name="T4" fmla="*/ 16 w 27"/>
                    <a:gd name="T5" fmla="*/ 46 h 46"/>
                    <a:gd name="T6" fmla="*/ 27 w 27"/>
                    <a:gd name="T7" fmla="*/ 43 h 46"/>
                    <a:gd name="T8" fmla="*/ 11 w 27"/>
                    <a:gd name="T9" fmla="*/ 0 h 46"/>
                  </a:gdLst>
                  <a:ahLst/>
                  <a:cxnLst>
                    <a:cxn ang="0">
                      <a:pos x="T0" y="T1"/>
                    </a:cxn>
                    <a:cxn ang="0">
                      <a:pos x="T2" y="T3"/>
                    </a:cxn>
                    <a:cxn ang="0">
                      <a:pos x="T4" y="T5"/>
                    </a:cxn>
                    <a:cxn ang="0">
                      <a:pos x="T6" y="T7"/>
                    </a:cxn>
                    <a:cxn ang="0">
                      <a:pos x="T8" y="T9"/>
                    </a:cxn>
                  </a:cxnLst>
                  <a:rect l="0" t="0" r="r" b="b"/>
                  <a:pathLst>
                    <a:path w="27" h="46">
                      <a:moveTo>
                        <a:pt x="11" y="0"/>
                      </a:moveTo>
                      <a:cubicBezTo>
                        <a:pt x="0" y="5"/>
                        <a:pt x="0" y="5"/>
                        <a:pt x="0" y="5"/>
                      </a:cubicBezTo>
                      <a:cubicBezTo>
                        <a:pt x="7" y="18"/>
                        <a:pt x="12" y="32"/>
                        <a:pt x="16" y="46"/>
                      </a:cubicBezTo>
                      <a:cubicBezTo>
                        <a:pt x="27" y="43"/>
                        <a:pt x="27" y="43"/>
                        <a:pt x="27" y="43"/>
                      </a:cubicBezTo>
                      <a:cubicBezTo>
                        <a:pt x="23" y="28"/>
                        <a:pt x="18" y="13"/>
                        <a:pt x="11" y="0"/>
                      </a:cubicBezTo>
                      <a:close/>
                    </a:path>
                  </a:pathLst>
                </a:custGeom>
                <a:solidFill>
                  <a:srgbClr val="FFC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Raleway"/>
                    <a:ea typeface="+mn-ea"/>
                    <a:cs typeface="+mn-cs"/>
                  </a:endParaRPr>
                </a:p>
              </p:txBody>
            </p:sp>
            <p:sp>
              <p:nvSpPr>
                <p:cNvPr id="184" name="Freeform 235">
                  <a:extLst>
                    <a:ext uri="{FF2B5EF4-FFF2-40B4-BE49-F238E27FC236}">
                      <a16:creationId xmlns:a16="http://schemas.microsoft.com/office/drawing/2014/main" id="{CF341819-A269-3860-10BC-4994A484DB2F}"/>
                    </a:ext>
                  </a:extLst>
                </p:cNvPr>
                <p:cNvSpPr>
                  <a:spLocks/>
                </p:cNvSpPr>
                <p:nvPr/>
              </p:nvSpPr>
              <p:spPr bwMode="auto">
                <a:xfrm>
                  <a:off x="4159109" y="547560"/>
                  <a:ext cx="604714" cy="734296"/>
                </a:xfrm>
                <a:custGeom>
                  <a:avLst/>
                  <a:gdLst>
                    <a:gd name="T0" fmla="*/ 145 w 151"/>
                    <a:gd name="T1" fmla="*/ 133 h 182"/>
                    <a:gd name="T2" fmla="*/ 145 w 151"/>
                    <a:gd name="T3" fmla="*/ 133 h 182"/>
                    <a:gd name="T4" fmla="*/ 145 w 151"/>
                    <a:gd name="T5" fmla="*/ 133 h 182"/>
                    <a:gd name="T6" fmla="*/ 145 w 151"/>
                    <a:gd name="T7" fmla="*/ 133 h 182"/>
                    <a:gd name="T8" fmla="*/ 132 w 151"/>
                    <a:gd name="T9" fmla="*/ 98 h 182"/>
                    <a:gd name="T10" fmla="*/ 132 w 151"/>
                    <a:gd name="T11" fmla="*/ 98 h 182"/>
                    <a:gd name="T12" fmla="*/ 131 w 151"/>
                    <a:gd name="T13" fmla="*/ 97 h 182"/>
                    <a:gd name="T14" fmla="*/ 131 w 151"/>
                    <a:gd name="T15" fmla="*/ 97 h 182"/>
                    <a:gd name="T16" fmla="*/ 131 w 151"/>
                    <a:gd name="T17" fmla="*/ 97 h 182"/>
                    <a:gd name="T18" fmla="*/ 101 w 151"/>
                    <a:gd name="T19" fmla="*/ 54 h 182"/>
                    <a:gd name="T20" fmla="*/ 101 w 151"/>
                    <a:gd name="T21" fmla="*/ 54 h 182"/>
                    <a:gd name="T22" fmla="*/ 101 w 151"/>
                    <a:gd name="T23" fmla="*/ 54 h 182"/>
                    <a:gd name="T24" fmla="*/ 101 w 151"/>
                    <a:gd name="T25" fmla="*/ 54 h 182"/>
                    <a:gd name="T26" fmla="*/ 101 w 151"/>
                    <a:gd name="T27" fmla="*/ 54 h 182"/>
                    <a:gd name="T28" fmla="*/ 97 w 151"/>
                    <a:gd name="T29" fmla="*/ 50 h 182"/>
                    <a:gd name="T30" fmla="*/ 63 w 151"/>
                    <a:gd name="T31" fmla="*/ 23 h 182"/>
                    <a:gd name="T32" fmla="*/ 63 w 151"/>
                    <a:gd name="T33" fmla="*/ 23 h 182"/>
                    <a:gd name="T34" fmla="*/ 63 w 151"/>
                    <a:gd name="T35" fmla="*/ 23 h 182"/>
                    <a:gd name="T36" fmla="*/ 63 w 151"/>
                    <a:gd name="T37" fmla="*/ 23 h 182"/>
                    <a:gd name="T38" fmla="*/ 63 w 151"/>
                    <a:gd name="T39" fmla="*/ 23 h 182"/>
                    <a:gd name="T40" fmla="*/ 3 w 151"/>
                    <a:gd name="T41" fmla="*/ 0 h 182"/>
                    <a:gd name="T42" fmla="*/ 0 w 151"/>
                    <a:gd name="T43" fmla="*/ 11 h 182"/>
                    <a:gd name="T44" fmla="*/ 57 w 151"/>
                    <a:gd name="T45" fmla="*/ 33 h 182"/>
                    <a:gd name="T46" fmla="*/ 89 w 151"/>
                    <a:gd name="T47" fmla="*/ 59 h 182"/>
                    <a:gd name="T48" fmla="*/ 93 w 151"/>
                    <a:gd name="T49" fmla="*/ 62 h 182"/>
                    <a:gd name="T50" fmla="*/ 121 w 151"/>
                    <a:gd name="T51" fmla="*/ 103 h 182"/>
                    <a:gd name="T52" fmla="*/ 133 w 151"/>
                    <a:gd name="T53" fmla="*/ 136 h 182"/>
                    <a:gd name="T54" fmla="*/ 139 w 151"/>
                    <a:gd name="T55" fmla="*/ 182 h 182"/>
                    <a:gd name="T56" fmla="*/ 151 w 151"/>
                    <a:gd name="T57" fmla="*/ 182 h 182"/>
                    <a:gd name="T58" fmla="*/ 145 w 151"/>
                    <a:gd name="T59" fmla="*/ 133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1" h="182">
                      <a:moveTo>
                        <a:pt x="145" y="133"/>
                      </a:moveTo>
                      <a:cubicBezTo>
                        <a:pt x="145" y="133"/>
                        <a:pt x="145" y="133"/>
                        <a:pt x="145" y="133"/>
                      </a:cubicBezTo>
                      <a:cubicBezTo>
                        <a:pt x="145" y="133"/>
                        <a:pt x="145" y="133"/>
                        <a:pt x="145" y="133"/>
                      </a:cubicBezTo>
                      <a:cubicBezTo>
                        <a:pt x="145" y="133"/>
                        <a:pt x="145" y="133"/>
                        <a:pt x="145" y="133"/>
                      </a:cubicBezTo>
                      <a:cubicBezTo>
                        <a:pt x="142" y="121"/>
                        <a:pt x="137" y="109"/>
                        <a:pt x="132" y="98"/>
                      </a:cubicBezTo>
                      <a:cubicBezTo>
                        <a:pt x="132" y="98"/>
                        <a:pt x="132" y="98"/>
                        <a:pt x="132" y="98"/>
                      </a:cubicBezTo>
                      <a:cubicBezTo>
                        <a:pt x="131" y="98"/>
                        <a:pt x="131" y="98"/>
                        <a:pt x="131" y="97"/>
                      </a:cubicBezTo>
                      <a:cubicBezTo>
                        <a:pt x="131" y="97"/>
                        <a:pt x="131" y="97"/>
                        <a:pt x="131" y="97"/>
                      </a:cubicBezTo>
                      <a:cubicBezTo>
                        <a:pt x="131" y="97"/>
                        <a:pt x="131" y="97"/>
                        <a:pt x="131" y="97"/>
                      </a:cubicBezTo>
                      <a:cubicBezTo>
                        <a:pt x="124" y="82"/>
                        <a:pt x="113" y="67"/>
                        <a:pt x="101" y="54"/>
                      </a:cubicBezTo>
                      <a:cubicBezTo>
                        <a:pt x="101" y="54"/>
                        <a:pt x="101" y="54"/>
                        <a:pt x="101" y="54"/>
                      </a:cubicBezTo>
                      <a:cubicBezTo>
                        <a:pt x="101" y="54"/>
                        <a:pt x="101" y="54"/>
                        <a:pt x="101" y="54"/>
                      </a:cubicBezTo>
                      <a:cubicBezTo>
                        <a:pt x="101" y="54"/>
                        <a:pt x="101" y="54"/>
                        <a:pt x="101" y="54"/>
                      </a:cubicBezTo>
                      <a:cubicBezTo>
                        <a:pt x="101" y="54"/>
                        <a:pt x="101" y="54"/>
                        <a:pt x="101" y="54"/>
                      </a:cubicBezTo>
                      <a:cubicBezTo>
                        <a:pt x="100" y="53"/>
                        <a:pt x="98" y="51"/>
                        <a:pt x="97" y="50"/>
                      </a:cubicBezTo>
                      <a:cubicBezTo>
                        <a:pt x="87" y="40"/>
                        <a:pt x="75" y="31"/>
                        <a:pt x="63" y="23"/>
                      </a:cubicBezTo>
                      <a:cubicBezTo>
                        <a:pt x="63" y="23"/>
                        <a:pt x="63" y="23"/>
                        <a:pt x="63" y="23"/>
                      </a:cubicBezTo>
                      <a:cubicBezTo>
                        <a:pt x="63" y="23"/>
                        <a:pt x="63" y="23"/>
                        <a:pt x="63" y="23"/>
                      </a:cubicBezTo>
                      <a:cubicBezTo>
                        <a:pt x="63" y="23"/>
                        <a:pt x="63" y="23"/>
                        <a:pt x="63" y="23"/>
                      </a:cubicBezTo>
                      <a:cubicBezTo>
                        <a:pt x="63" y="23"/>
                        <a:pt x="63" y="23"/>
                        <a:pt x="63" y="23"/>
                      </a:cubicBezTo>
                      <a:cubicBezTo>
                        <a:pt x="44" y="12"/>
                        <a:pt x="23" y="4"/>
                        <a:pt x="3" y="0"/>
                      </a:cubicBezTo>
                      <a:cubicBezTo>
                        <a:pt x="0" y="11"/>
                        <a:pt x="0" y="11"/>
                        <a:pt x="0" y="11"/>
                      </a:cubicBezTo>
                      <a:cubicBezTo>
                        <a:pt x="20" y="15"/>
                        <a:pt x="39" y="23"/>
                        <a:pt x="57" y="33"/>
                      </a:cubicBezTo>
                      <a:cubicBezTo>
                        <a:pt x="68" y="40"/>
                        <a:pt x="79" y="49"/>
                        <a:pt x="89" y="59"/>
                      </a:cubicBezTo>
                      <a:cubicBezTo>
                        <a:pt x="90" y="60"/>
                        <a:pt x="92" y="61"/>
                        <a:pt x="93" y="62"/>
                      </a:cubicBezTo>
                      <a:cubicBezTo>
                        <a:pt x="104" y="74"/>
                        <a:pt x="114" y="89"/>
                        <a:pt x="121" y="103"/>
                      </a:cubicBezTo>
                      <a:cubicBezTo>
                        <a:pt x="126" y="113"/>
                        <a:pt x="131" y="125"/>
                        <a:pt x="133" y="136"/>
                      </a:cubicBezTo>
                      <a:cubicBezTo>
                        <a:pt x="138" y="151"/>
                        <a:pt x="139" y="166"/>
                        <a:pt x="139" y="182"/>
                      </a:cubicBezTo>
                      <a:cubicBezTo>
                        <a:pt x="151" y="182"/>
                        <a:pt x="151" y="182"/>
                        <a:pt x="151" y="182"/>
                      </a:cubicBezTo>
                      <a:cubicBezTo>
                        <a:pt x="151" y="166"/>
                        <a:pt x="149" y="149"/>
                        <a:pt x="145" y="133"/>
                      </a:cubicBezTo>
                      <a:close/>
                    </a:path>
                  </a:pathLst>
                </a:custGeom>
                <a:solidFill>
                  <a:srgbClr val="FFC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Raleway"/>
                    <a:ea typeface="+mn-ea"/>
                    <a:cs typeface="+mn-cs"/>
                  </a:endParaRPr>
                </a:p>
              </p:txBody>
            </p:sp>
            <p:sp>
              <p:nvSpPr>
                <p:cNvPr id="185" name="Freeform 236">
                  <a:extLst>
                    <a:ext uri="{FF2B5EF4-FFF2-40B4-BE49-F238E27FC236}">
                      <a16:creationId xmlns:a16="http://schemas.microsoft.com/office/drawing/2014/main" id="{E2DE5519-178B-3158-A911-BFE9AB39C4EC}"/>
                    </a:ext>
                  </a:extLst>
                </p:cNvPr>
                <p:cNvSpPr>
                  <a:spLocks/>
                </p:cNvSpPr>
                <p:nvPr/>
              </p:nvSpPr>
              <p:spPr bwMode="auto">
                <a:xfrm>
                  <a:off x="4418272" y="1484866"/>
                  <a:ext cx="310996" cy="397384"/>
                </a:xfrm>
                <a:custGeom>
                  <a:avLst/>
                  <a:gdLst>
                    <a:gd name="T0" fmla="*/ 66 w 77"/>
                    <a:gd name="T1" fmla="*/ 0 h 99"/>
                    <a:gd name="T2" fmla="*/ 46 w 77"/>
                    <a:gd name="T3" fmla="*/ 43 h 99"/>
                    <a:gd name="T4" fmla="*/ 24 w 77"/>
                    <a:gd name="T5" fmla="*/ 69 h 99"/>
                    <a:gd name="T6" fmla="*/ 0 w 77"/>
                    <a:gd name="T7" fmla="*/ 90 h 99"/>
                    <a:gd name="T8" fmla="*/ 6 w 77"/>
                    <a:gd name="T9" fmla="*/ 99 h 99"/>
                    <a:gd name="T10" fmla="*/ 32 w 77"/>
                    <a:gd name="T11" fmla="*/ 78 h 99"/>
                    <a:gd name="T12" fmla="*/ 55 w 77"/>
                    <a:gd name="T13" fmla="*/ 49 h 99"/>
                    <a:gd name="T14" fmla="*/ 55 w 77"/>
                    <a:gd name="T15" fmla="*/ 49 h 99"/>
                    <a:gd name="T16" fmla="*/ 56 w 77"/>
                    <a:gd name="T17" fmla="*/ 49 h 99"/>
                    <a:gd name="T18" fmla="*/ 56 w 77"/>
                    <a:gd name="T19" fmla="*/ 49 h 99"/>
                    <a:gd name="T20" fmla="*/ 56 w 77"/>
                    <a:gd name="T21" fmla="*/ 49 h 99"/>
                    <a:gd name="T22" fmla="*/ 77 w 77"/>
                    <a:gd name="T23" fmla="*/ 3 h 99"/>
                    <a:gd name="T24" fmla="*/ 66 w 77"/>
                    <a:gd name="T25"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 h="99">
                      <a:moveTo>
                        <a:pt x="66" y="0"/>
                      </a:moveTo>
                      <a:cubicBezTo>
                        <a:pt x="62" y="15"/>
                        <a:pt x="55" y="29"/>
                        <a:pt x="46" y="43"/>
                      </a:cubicBezTo>
                      <a:cubicBezTo>
                        <a:pt x="40" y="52"/>
                        <a:pt x="32" y="61"/>
                        <a:pt x="24" y="69"/>
                      </a:cubicBezTo>
                      <a:cubicBezTo>
                        <a:pt x="16" y="77"/>
                        <a:pt x="8" y="84"/>
                        <a:pt x="0" y="90"/>
                      </a:cubicBezTo>
                      <a:cubicBezTo>
                        <a:pt x="6" y="99"/>
                        <a:pt x="6" y="99"/>
                        <a:pt x="6" y="99"/>
                      </a:cubicBezTo>
                      <a:cubicBezTo>
                        <a:pt x="16" y="93"/>
                        <a:pt x="24" y="86"/>
                        <a:pt x="32" y="78"/>
                      </a:cubicBezTo>
                      <a:cubicBezTo>
                        <a:pt x="41" y="69"/>
                        <a:pt x="49" y="59"/>
                        <a:pt x="55" y="49"/>
                      </a:cubicBezTo>
                      <a:cubicBezTo>
                        <a:pt x="55" y="49"/>
                        <a:pt x="55" y="49"/>
                        <a:pt x="55" y="49"/>
                      </a:cubicBezTo>
                      <a:cubicBezTo>
                        <a:pt x="56" y="49"/>
                        <a:pt x="56" y="49"/>
                        <a:pt x="56" y="49"/>
                      </a:cubicBezTo>
                      <a:cubicBezTo>
                        <a:pt x="56" y="49"/>
                        <a:pt x="56" y="49"/>
                        <a:pt x="56" y="49"/>
                      </a:cubicBezTo>
                      <a:cubicBezTo>
                        <a:pt x="56" y="49"/>
                        <a:pt x="56" y="49"/>
                        <a:pt x="56" y="49"/>
                      </a:cubicBezTo>
                      <a:cubicBezTo>
                        <a:pt x="65" y="35"/>
                        <a:pt x="72" y="19"/>
                        <a:pt x="77" y="3"/>
                      </a:cubicBezTo>
                      <a:lnTo>
                        <a:pt x="66" y="0"/>
                      </a:lnTo>
                      <a:close/>
                    </a:path>
                  </a:pathLst>
                </a:custGeom>
                <a:solidFill>
                  <a:srgbClr val="FFC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Raleway"/>
                    <a:ea typeface="+mn-ea"/>
                    <a:cs typeface="+mn-cs"/>
                  </a:endParaRPr>
                </a:p>
              </p:txBody>
            </p:sp>
            <p:sp>
              <p:nvSpPr>
                <p:cNvPr id="186" name="Freeform 237">
                  <a:extLst>
                    <a:ext uri="{FF2B5EF4-FFF2-40B4-BE49-F238E27FC236}">
                      <a16:creationId xmlns:a16="http://schemas.microsoft.com/office/drawing/2014/main" id="{FC5CB282-1E6C-689D-A12B-E7884A7E06C8}"/>
                    </a:ext>
                  </a:extLst>
                </p:cNvPr>
                <p:cNvSpPr>
                  <a:spLocks/>
                </p:cNvSpPr>
                <p:nvPr/>
              </p:nvSpPr>
              <p:spPr bwMode="auto">
                <a:xfrm>
                  <a:off x="3822197" y="1826099"/>
                  <a:ext cx="198692" cy="73431"/>
                </a:xfrm>
                <a:custGeom>
                  <a:avLst/>
                  <a:gdLst>
                    <a:gd name="T0" fmla="*/ 50 w 50"/>
                    <a:gd name="T1" fmla="*/ 8 h 18"/>
                    <a:gd name="T2" fmla="*/ 4 w 50"/>
                    <a:gd name="T3" fmla="*/ 0 h 18"/>
                    <a:gd name="T4" fmla="*/ 0 w 50"/>
                    <a:gd name="T5" fmla="*/ 9 h 18"/>
                    <a:gd name="T6" fmla="*/ 50 w 50"/>
                    <a:gd name="T7" fmla="*/ 18 h 18"/>
                    <a:gd name="T8" fmla="*/ 50 w 50"/>
                    <a:gd name="T9" fmla="*/ 8 h 18"/>
                  </a:gdLst>
                  <a:ahLst/>
                  <a:cxnLst>
                    <a:cxn ang="0">
                      <a:pos x="T0" y="T1"/>
                    </a:cxn>
                    <a:cxn ang="0">
                      <a:pos x="T2" y="T3"/>
                    </a:cxn>
                    <a:cxn ang="0">
                      <a:pos x="T4" y="T5"/>
                    </a:cxn>
                    <a:cxn ang="0">
                      <a:pos x="T6" y="T7"/>
                    </a:cxn>
                    <a:cxn ang="0">
                      <a:pos x="T8" y="T9"/>
                    </a:cxn>
                  </a:cxnLst>
                  <a:rect l="0" t="0" r="r" b="b"/>
                  <a:pathLst>
                    <a:path w="50" h="18">
                      <a:moveTo>
                        <a:pt x="50" y="8"/>
                      </a:moveTo>
                      <a:cubicBezTo>
                        <a:pt x="34" y="7"/>
                        <a:pt x="19" y="5"/>
                        <a:pt x="4" y="0"/>
                      </a:cubicBezTo>
                      <a:cubicBezTo>
                        <a:pt x="0" y="9"/>
                        <a:pt x="0" y="9"/>
                        <a:pt x="0" y="9"/>
                      </a:cubicBezTo>
                      <a:cubicBezTo>
                        <a:pt x="16" y="15"/>
                        <a:pt x="33" y="17"/>
                        <a:pt x="50" y="18"/>
                      </a:cubicBezTo>
                      <a:lnTo>
                        <a:pt x="50" y="8"/>
                      </a:lnTo>
                      <a:close/>
                    </a:path>
                  </a:pathLst>
                </a:custGeom>
                <a:solidFill>
                  <a:srgbClr val="FFC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Raleway"/>
                    <a:ea typeface="+mn-ea"/>
                    <a:cs typeface="+mn-cs"/>
                  </a:endParaRPr>
                </a:p>
              </p:txBody>
            </p:sp>
            <p:sp>
              <p:nvSpPr>
                <p:cNvPr id="187" name="Freeform 238">
                  <a:extLst>
                    <a:ext uri="{FF2B5EF4-FFF2-40B4-BE49-F238E27FC236}">
                      <a16:creationId xmlns:a16="http://schemas.microsoft.com/office/drawing/2014/main" id="{DA9A3656-F2AA-7F30-F8CD-137290BD6A8A}"/>
                    </a:ext>
                  </a:extLst>
                </p:cNvPr>
                <p:cNvSpPr>
                  <a:spLocks/>
                </p:cNvSpPr>
                <p:nvPr/>
              </p:nvSpPr>
              <p:spPr bwMode="auto">
                <a:xfrm>
                  <a:off x="3761725" y="2011832"/>
                  <a:ext cx="418982" cy="77749"/>
                </a:xfrm>
                <a:custGeom>
                  <a:avLst/>
                  <a:gdLst>
                    <a:gd name="T0" fmla="*/ 66 w 104"/>
                    <a:gd name="T1" fmla="*/ 11 h 19"/>
                    <a:gd name="T2" fmla="*/ 2 w 104"/>
                    <a:gd name="T3" fmla="*/ 0 h 19"/>
                    <a:gd name="T4" fmla="*/ 0 w 104"/>
                    <a:gd name="T5" fmla="*/ 8 h 19"/>
                    <a:gd name="T6" fmla="*/ 66 w 104"/>
                    <a:gd name="T7" fmla="*/ 19 h 19"/>
                    <a:gd name="T8" fmla="*/ 66 w 104"/>
                    <a:gd name="T9" fmla="*/ 19 h 19"/>
                    <a:gd name="T10" fmla="*/ 104 w 104"/>
                    <a:gd name="T11" fmla="*/ 15 h 19"/>
                    <a:gd name="T12" fmla="*/ 103 w 104"/>
                    <a:gd name="T13" fmla="*/ 7 h 19"/>
                    <a:gd name="T14" fmla="*/ 66 w 104"/>
                    <a:gd name="T15" fmla="*/ 11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4" h="19">
                      <a:moveTo>
                        <a:pt x="66" y="11"/>
                      </a:moveTo>
                      <a:cubicBezTo>
                        <a:pt x="45" y="11"/>
                        <a:pt x="23" y="7"/>
                        <a:pt x="2" y="0"/>
                      </a:cubicBezTo>
                      <a:cubicBezTo>
                        <a:pt x="0" y="8"/>
                        <a:pt x="0" y="8"/>
                        <a:pt x="0" y="8"/>
                      </a:cubicBezTo>
                      <a:cubicBezTo>
                        <a:pt x="21" y="15"/>
                        <a:pt x="44" y="19"/>
                        <a:pt x="66" y="19"/>
                      </a:cubicBezTo>
                      <a:cubicBezTo>
                        <a:pt x="66" y="19"/>
                        <a:pt x="66" y="19"/>
                        <a:pt x="66" y="19"/>
                      </a:cubicBezTo>
                      <a:cubicBezTo>
                        <a:pt x="79" y="19"/>
                        <a:pt x="91" y="18"/>
                        <a:pt x="104" y="15"/>
                      </a:cubicBezTo>
                      <a:cubicBezTo>
                        <a:pt x="103" y="7"/>
                        <a:pt x="103" y="7"/>
                        <a:pt x="103" y="7"/>
                      </a:cubicBezTo>
                      <a:cubicBezTo>
                        <a:pt x="91" y="10"/>
                        <a:pt x="78" y="11"/>
                        <a:pt x="66" y="11"/>
                      </a:cubicBezTo>
                      <a:close/>
                    </a:path>
                  </a:pathLst>
                </a:custGeom>
                <a:solidFill>
                  <a:srgbClr val="FFC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Raleway"/>
                    <a:ea typeface="+mn-ea"/>
                    <a:cs typeface="+mn-cs"/>
                  </a:endParaRPr>
                </a:p>
              </p:txBody>
            </p:sp>
            <p:sp>
              <p:nvSpPr>
                <p:cNvPr id="188" name="Freeform 239">
                  <a:extLst>
                    <a:ext uri="{FF2B5EF4-FFF2-40B4-BE49-F238E27FC236}">
                      <a16:creationId xmlns:a16="http://schemas.microsoft.com/office/drawing/2014/main" id="{810A602B-5CCB-E911-EC4A-18BAE23D50FE}"/>
                    </a:ext>
                  </a:extLst>
                </p:cNvPr>
                <p:cNvSpPr>
                  <a:spLocks/>
                </p:cNvSpPr>
                <p:nvPr/>
              </p:nvSpPr>
              <p:spPr bwMode="auto">
                <a:xfrm>
                  <a:off x="2997195" y="1052927"/>
                  <a:ext cx="64792" cy="384427"/>
                </a:xfrm>
                <a:custGeom>
                  <a:avLst/>
                  <a:gdLst>
                    <a:gd name="T0" fmla="*/ 16 w 16"/>
                    <a:gd name="T1" fmla="*/ 2 h 96"/>
                    <a:gd name="T2" fmla="*/ 7 w 16"/>
                    <a:gd name="T3" fmla="*/ 0 h 96"/>
                    <a:gd name="T4" fmla="*/ 2 w 16"/>
                    <a:gd name="T5" fmla="*/ 35 h 96"/>
                    <a:gd name="T6" fmla="*/ 2 w 16"/>
                    <a:gd name="T7" fmla="*/ 35 h 96"/>
                    <a:gd name="T8" fmla="*/ 2 w 16"/>
                    <a:gd name="T9" fmla="*/ 35 h 96"/>
                    <a:gd name="T10" fmla="*/ 2 w 16"/>
                    <a:gd name="T11" fmla="*/ 36 h 96"/>
                    <a:gd name="T12" fmla="*/ 2 w 16"/>
                    <a:gd name="T13" fmla="*/ 36 h 96"/>
                    <a:gd name="T14" fmla="*/ 4 w 16"/>
                    <a:gd name="T15" fmla="*/ 96 h 96"/>
                    <a:gd name="T16" fmla="*/ 13 w 16"/>
                    <a:gd name="T17" fmla="*/ 94 h 96"/>
                    <a:gd name="T18" fmla="*/ 10 w 16"/>
                    <a:gd name="T19" fmla="*/ 56 h 96"/>
                    <a:gd name="T20" fmla="*/ 11 w 16"/>
                    <a:gd name="T21" fmla="*/ 36 h 96"/>
                    <a:gd name="T22" fmla="*/ 16 w 16"/>
                    <a:gd name="T23" fmla="*/ 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 h="96">
                      <a:moveTo>
                        <a:pt x="16" y="2"/>
                      </a:moveTo>
                      <a:cubicBezTo>
                        <a:pt x="7" y="0"/>
                        <a:pt x="7" y="0"/>
                        <a:pt x="7" y="0"/>
                      </a:cubicBezTo>
                      <a:cubicBezTo>
                        <a:pt x="5" y="11"/>
                        <a:pt x="3" y="24"/>
                        <a:pt x="2" y="35"/>
                      </a:cubicBezTo>
                      <a:cubicBezTo>
                        <a:pt x="2" y="35"/>
                        <a:pt x="2" y="35"/>
                        <a:pt x="2" y="35"/>
                      </a:cubicBezTo>
                      <a:cubicBezTo>
                        <a:pt x="2" y="35"/>
                        <a:pt x="2" y="35"/>
                        <a:pt x="2" y="35"/>
                      </a:cubicBezTo>
                      <a:cubicBezTo>
                        <a:pt x="2" y="35"/>
                        <a:pt x="2" y="36"/>
                        <a:pt x="2" y="36"/>
                      </a:cubicBezTo>
                      <a:cubicBezTo>
                        <a:pt x="2" y="36"/>
                        <a:pt x="2" y="36"/>
                        <a:pt x="2" y="36"/>
                      </a:cubicBezTo>
                      <a:cubicBezTo>
                        <a:pt x="0" y="56"/>
                        <a:pt x="1" y="76"/>
                        <a:pt x="4" y="96"/>
                      </a:cubicBezTo>
                      <a:cubicBezTo>
                        <a:pt x="13" y="94"/>
                        <a:pt x="13" y="94"/>
                        <a:pt x="13" y="94"/>
                      </a:cubicBezTo>
                      <a:cubicBezTo>
                        <a:pt x="11" y="82"/>
                        <a:pt x="10" y="69"/>
                        <a:pt x="10" y="56"/>
                      </a:cubicBezTo>
                      <a:cubicBezTo>
                        <a:pt x="10" y="49"/>
                        <a:pt x="10" y="43"/>
                        <a:pt x="11" y="36"/>
                      </a:cubicBezTo>
                      <a:cubicBezTo>
                        <a:pt x="12" y="25"/>
                        <a:pt x="14" y="12"/>
                        <a:pt x="16" y="2"/>
                      </a:cubicBezTo>
                      <a:close/>
                    </a:path>
                  </a:pathLst>
                </a:custGeom>
                <a:solidFill>
                  <a:srgbClr val="FFC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Raleway"/>
                    <a:ea typeface="+mn-ea"/>
                    <a:cs typeface="+mn-cs"/>
                  </a:endParaRPr>
                </a:p>
              </p:txBody>
            </p:sp>
            <p:sp>
              <p:nvSpPr>
                <p:cNvPr id="189" name="Freeform 240">
                  <a:extLst>
                    <a:ext uri="{FF2B5EF4-FFF2-40B4-BE49-F238E27FC236}">
                      <a16:creationId xmlns:a16="http://schemas.microsoft.com/office/drawing/2014/main" id="{C0AA28E6-033A-6020-BD54-9ED094487F0A}"/>
                    </a:ext>
                  </a:extLst>
                </p:cNvPr>
                <p:cNvSpPr>
                  <a:spLocks/>
                </p:cNvSpPr>
                <p:nvPr/>
              </p:nvSpPr>
              <p:spPr bwMode="auto">
                <a:xfrm>
                  <a:off x="3208844" y="936305"/>
                  <a:ext cx="349872" cy="989142"/>
                </a:xfrm>
                <a:custGeom>
                  <a:avLst/>
                  <a:gdLst>
                    <a:gd name="T0" fmla="*/ 59 w 87"/>
                    <a:gd name="T1" fmla="*/ 214 h 246"/>
                    <a:gd name="T2" fmla="*/ 30 w 87"/>
                    <a:gd name="T3" fmla="*/ 171 h 246"/>
                    <a:gd name="T4" fmla="*/ 11 w 87"/>
                    <a:gd name="T5" fmla="*/ 115 h 246"/>
                    <a:gd name="T6" fmla="*/ 9 w 87"/>
                    <a:gd name="T7" fmla="*/ 67 h 246"/>
                    <a:gd name="T8" fmla="*/ 14 w 87"/>
                    <a:gd name="T9" fmla="*/ 40 h 246"/>
                    <a:gd name="T10" fmla="*/ 26 w 87"/>
                    <a:gd name="T11" fmla="*/ 3 h 246"/>
                    <a:gd name="T12" fmla="*/ 18 w 87"/>
                    <a:gd name="T13" fmla="*/ 0 h 246"/>
                    <a:gd name="T14" fmla="*/ 6 w 87"/>
                    <a:gd name="T15" fmla="*/ 38 h 246"/>
                    <a:gd name="T16" fmla="*/ 6 w 87"/>
                    <a:gd name="T17" fmla="*/ 38 h 246"/>
                    <a:gd name="T18" fmla="*/ 6 w 87"/>
                    <a:gd name="T19" fmla="*/ 38 h 246"/>
                    <a:gd name="T20" fmla="*/ 6 w 87"/>
                    <a:gd name="T21" fmla="*/ 38 h 246"/>
                    <a:gd name="T22" fmla="*/ 6 w 87"/>
                    <a:gd name="T23" fmla="*/ 38 h 246"/>
                    <a:gd name="T24" fmla="*/ 1 w 87"/>
                    <a:gd name="T25" fmla="*/ 66 h 246"/>
                    <a:gd name="T26" fmla="*/ 1 w 87"/>
                    <a:gd name="T27" fmla="*/ 66 h 246"/>
                    <a:gd name="T28" fmla="*/ 1 w 87"/>
                    <a:gd name="T29" fmla="*/ 66 h 246"/>
                    <a:gd name="T30" fmla="*/ 1 w 87"/>
                    <a:gd name="T31" fmla="*/ 67 h 246"/>
                    <a:gd name="T32" fmla="*/ 1 w 87"/>
                    <a:gd name="T33" fmla="*/ 67 h 246"/>
                    <a:gd name="T34" fmla="*/ 3 w 87"/>
                    <a:gd name="T35" fmla="*/ 116 h 246"/>
                    <a:gd name="T36" fmla="*/ 3 w 87"/>
                    <a:gd name="T37" fmla="*/ 116 h 246"/>
                    <a:gd name="T38" fmla="*/ 3 w 87"/>
                    <a:gd name="T39" fmla="*/ 116 h 246"/>
                    <a:gd name="T40" fmla="*/ 3 w 87"/>
                    <a:gd name="T41" fmla="*/ 116 h 246"/>
                    <a:gd name="T42" fmla="*/ 3 w 87"/>
                    <a:gd name="T43" fmla="*/ 116 h 246"/>
                    <a:gd name="T44" fmla="*/ 22 w 87"/>
                    <a:gd name="T45" fmla="*/ 175 h 246"/>
                    <a:gd name="T46" fmla="*/ 22 w 87"/>
                    <a:gd name="T47" fmla="*/ 175 h 246"/>
                    <a:gd name="T48" fmla="*/ 22 w 87"/>
                    <a:gd name="T49" fmla="*/ 175 h 246"/>
                    <a:gd name="T50" fmla="*/ 22 w 87"/>
                    <a:gd name="T51" fmla="*/ 175 h 246"/>
                    <a:gd name="T52" fmla="*/ 22 w 87"/>
                    <a:gd name="T53" fmla="*/ 175 h 246"/>
                    <a:gd name="T54" fmla="*/ 53 w 87"/>
                    <a:gd name="T55" fmla="*/ 219 h 246"/>
                    <a:gd name="T56" fmla="*/ 53 w 87"/>
                    <a:gd name="T57" fmla="*/ 219 h 246"/>
                    <a:gd name="T58" fmla="*/ 53 w 87"/>
                    <a:gd name="T59" fmla="*/ 219 h 246"/>
                    <a:gd name="T60" fmla="*/ 53 w 87"/>
                    <a:gd name="T61" fmla="*/ 220 h 246"/>
                    <a:gd name="T62" fmla="*/ 53 w 87"/>
                    <a:gd name="T63" fmla="*/ 220 h 246"/>
                    <a:gd name="T64" fmla="*/ 60 w 87"/>
                    <a:gd name="T65" fmla="*/ 227 h 246"/>
                    <a:gd name="T66" fmla="*/ 82 w 87"/>
                    <a:gd name="T67" fmla="*/ 246 h 246"/>
                    <a:gd name="T68" fmla="*/ 87 w 87"/>
                    <a:gd name="T69" fmla="*/ 240 h 246"/>
                    <a:gd name="T70" fmla="*/ 66 w 87"/>
                    <a:gd name="T71" fmla="*/ 221 h 246"/>
                    <a:gd name="T72" fmla="*/ 59 w 87"/>
                    <a:gd name="T73" fmla="*/ 214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7" h="246">
                      <a:moveTo>
                        <a:pt x="59" y="214"/>
                      </a:moveTo>
                      <a:cubicBezTo>
                        <a:pt x="47" y="201"/>
                        <a:pt x="37" y="186"/>
                        <a:pt x="30" y="171"/>
                      </a:cubicBezTo>
                      <a:cubicBezTo>
                        <a:pt x="21" y="154"/>
                        <a:pt x="14" y="134"/>
                        <a:pt x="11" y="115"/>
                      </a:cubicBezTo>
                      <a:cubicBezTo>
                        <a:pt x="9" y="100"/>
                        <a:pt x="8" y="82"/>
                        <a:pt x="9" y="67"/>
                      </a:cubicBezTo>
                      <a:cubicBezTo>
                        <a:pt x="10" y="58"/>
                        <a:pt x="12" y="48"/>
                        <a:pt x="14" y="40"/>
                      </a:cubicBezTo>
                      <a:cubicBezTo>
                        <a:pt x="16" y="27"/>
                        <a:pt x="21" y="15"/>
                        <a:pt x="26" y="3"/>
                      </a:cubicBezTo>
                      <a:cubicBezTo>
                        <a:pt x="18" y="0"/>
                        <a:pt x="18" y="0"/>
                        <a:pt x="18" y="0"/>
                      </a:cubicBezTo>
                      <a:cubicBezTo>
                        <a:pt x="13" y="12"/>
                        <a:pt x="9" y="25"/>
                        <a:pt x="6" y="38"/>
                      </a:cubicBezTo>
                      <a:cubicBezTo>
                        <a:pt x="6" y="38"/>
                        <a:pt x="6" y="38"/>
                        <a:pt x="6" y="38"/>
                      </a:cubicBezTo>
                      <a:cubicBezTo>
                        <a:pt x="6" y="38"/>
                        <a:pt x="6" y="38"/>
                        <a:pt x="6" y="38"/>
                      </a:cubicBezTo>
                      <a:cubicBezTo>
                        <a:pt x="6" y="38"/>
                        <a:pt x="6" y="38"/>
                        <a:pt x="6" y="38"/>
                      </a:cubicBezTo>
                      <a:cubicBezTo>
                        <a:pt x="6" y="38"/>
                        <a:pt x="6" y="38"/>
                        <a:pt x="6" y="38"/>
                      </a:cubicBezTo>
                      <a:cubicBezTo>
                        <a:pt x="4" y="47"/>
                        <a:pt x="2" y="57"/>
                        <a:pt x="1" y="66"/>
                      </a:cubicBezTo>
                      <a:cubicBezTo>
                        <a:pt x="1" y="66"/>
                        <a:pt x="1" y="66"/>
                        <a:pt x="1" y="66"/>
                      </a:cubicBezTo>
                      <a:cubicBezTo>
                        <a:pt x="1" y="66"/>
                        <a:pt x="1" y="66"/>
                        <a:pt x="1" y="66"/>
                      </a:cubicBezTo>
                      <a:cubicBezTo>
                        <a:pt x="1" y="66"/>
                        <a:pt x="1" y="67"/>
                        <a:pt x="1" y="67"/>
                      </a:cubicBezTo>
                      <a:cubicBezTo>
                        <a:pt x="1" y="67"/>
                        <a:pt x="1" y="67"/>
                        <a:pt x="1" y="67"/>
                      </a:cubicBezTo>
                      <a:cubicBezTo>
                        <a:pt x="0" y="82"/>
                        <a:pt x="1" y="101"/>
                        <a:pt x="3" y="116"/>
                      </a:cubicBezTo>
                      <a:cubicBezTo>
                        <a:pt x="3" y="116"/>
                        <a:pt x="3" y="116"/>
                        <a:pt x="3" y="116"/>
                      </a:cubicBezTo>
                      <a:cubicBezTo>
                        <a:pt x="3" y="116"/>
                        <a:pt x="3" y="116"/>
                        <a:pt x="3" y="116"/>
                      </a:cubicBezTo>
                      <a:cubicBezTo>
                        <a:pt x="3" y="116"/>
                        <a:pt x="3" y="116"/>
                        <a:pt x="3" y="116"/>
                      </a:cubicBezTo>
                      <a:cubicBezTo>
                        <a:pt x="3" y="116"/>
                        <a:pt x="3" y="116"/>
                        <a:pt x="3" y="116"/>
                      </a:cubicBezTo>
                      <a:cubicBezTo>
                        <a:pt x="7" y="137"/>
                        <a:pt x="13" y="156"/>
                        <a:pt x="22" y="175"/>
                      </a:cubicBezTo>
                      <a:cubicBezTo>
                        <a:pt x="22" y="175"/>
                        <a:pt x="22" y="175"/>
                        <a:pt x="22" y="175"/>
                      </a:cubicBezTo>
                      <a:cubicBezTo>
                        <a:pt x="22" y="175"/>
                        <a:pt x="22" y="175"/>
                        <a:pt x="22" y="175"/>
                      </a:cubicBezTo>
                      <a:cubicBezTo>
                        <a:pt x="22" y="175"/>
                        <a:pt x="22" y="175"/>
                        <a:pt x="22" y="175"/>
                      </a:cubicBezTo>
                      <a:cubicBezTo>
                        <a:pt x="22" y="175"/>
                        <a:pt x="22" y="175"/>
                        <a:pt x="22" y="175"/>
                      </a:cubicBezTo>
                      <a:cubicBezTo>
                        <a:pt x="30" y="191"/>
                        <a:pt x="41" y="206"/>
                        <a:pt x="53" y="219"/>
                      </a:cubicBezTo>
                      <a:cubicBezTo>
                        <a:pt x="53" y="219"/>
                        <a:pt x="53" y="219"/>
                        <a:pt x="53" y="219"/>
                      </a:cubicBezTo>
                      <a:cubicBezTo>
                        <a:pt x="53" y="219"/>
                        <a:pt x="53" y="219"/>
                        <a:pt x="53" y="219"/>
                      </a:cubicBezTo>
                      <a:cubicBezTo>
                        <a:pt x="53" y="220"/>
                        <a:pt x="53" y="220"/>
                        <a:pt x="53" y="220"/>
                      </a:cubicBezTo>
                      <a:cubicBezTo>
                        <a:pt x="53" y="220"/>
                        <a:pt x="53" y="220"/>
                        <a:pt x="53" y="220"/>
                      </a:cubicBezTo>
                      <a:cubicBezTo>
                        <a:pt x="55" y="222"/>
                        <a:pt x="58" y="225"/>
                        <a:pt x="60" y="227"/>
                      </a:cubicBezTo>
                      <a:cubicBezTo>
                        <a:pt x="67" y="234"/>
                        <a:pt x="74" y="240"/>
                        <a:pt x="82" y="246"/>
                      </a:cubicBezTo>
                      <a:cubicBezTo>
                        <a:pt x="87" y="240"/>
                        <a:pt x="87" y="240"/>
                        <a:pt x="87" y="240"/>
                      </a:cubicBezTo>
                      <a:cubicBezTo>
                        <a:pt x="80" y="234"/>
                        <a:pt x="72" y="228"/>
                        <a:pt x="66" y="221"/>
                      </a:cubicBezTo>
                      <a:cubicBezTo>
                        <a:pt x="64" y="219"/>
                        <a:pt x="61" y="216"/>
                        <a:pt x="59" y="214"/>
                      </a:cubicBezTo>
                      <a:close/>
                    </a:path>
                  </a:pathLst>
                </a:custGeom>
                <a:solidFill>
                  <a:srgbClr val="FFC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Raleway"/>
                    <a:ea typeface="+mn-ea"/>
                    <a:cs typeface="+mn-cs"/>
                  </a:endParaRPr>
                </a:p>
              </p:txBody>
            </p:sp>
            <p:sp>
              <p:nvSpPr>
                <p:cNvPr id="190" name="Freeform 241">
                  <a:extLst>
                    <a:ext uri="{FF2B5EF4-FFF2-40B4-BE49-F238E27FC236}">
                      <a16:creationId xmlns:a16="http://schemas.microsoft.com/office/drawing/2014/main" id="{BF4670CD-B1EE-B771-CDEF-6E1DD11F9845}"/>
                    </a:ext>
                  </a:extLst>
                </p:cNvPr>
                <p:cNvSpPr>
                  <a:spLocks/>
                </p:cNvSpPr>
                <p:nvPr/>
              </p:nvSpPr>
              <p:spPr bwMode="auto">
                <a:xfrm>
                  <a:off x="4077042" y="698737"/>
                  <a:ext cx="133902" cy="77749"/>
                </a:xfrm>
                <a:custGeom>
                  <a:avLst/>
                  <a:gdLst>
                    <a:gd name="T0" fmla="*/ 29 w 33"/>
                    <a:gd name="T1" fmla="*/ 20 h 20"/>
                    <a:gd name="T2" fmla="*/ 33 w 33"/>
                    <a:gd name="T3" fmla="*/ 7 h 20"/>
                    <a:gd name="T4" fmla="*/ 1 w 33"/>
                    <a:gd name="T5" fmla="*/ 0 h 20"/>
                    <a:gd name="T6" fmla="*/ 0 w 33"/>
                    <a:gd name="T7" fmla="*/ 14 h 20"/>
                    <a:gd name="T8" fmla="*/ 29 w 33"/>
                    <a:gd name="T9" fmla="*/ 20 h 20"/>
                  </a:gdLst>
                  <a:ahLst/>
                  <a:cxnLst>
                    <a:cxn ang="0">
                      <a:pos x="T0" y="T1"/>
                    </a:cxn>
                    <a:cxn ang="0">
                      <a:pos x="T2" y="T3"/>
                    </a:cxn>
                    <a:cxn ang="0">
                      <a:pos x="T4" y="T5"/>
                    </a:cxn>
                    <a:cxn ang="0">
                      <a:pos x="T6" y="T7"/>
                    </a:cxn>
                    <a:cxn ang="0">
                      <a:pos x="T8" y="T9"/>
                    </a:cxn>
                  </a:cxnLst>
                  <a:rect l="0" t="0" r="r" b="b"/>
                  <a:pathLst>
                    <a:path w="33" h="20">
                      <a:moveTo>
                        <a:pt x="29" y="20"/>
                      </a:moveTo>
                      <a:cubicBezTo>
                        <a:pt x="33" y="7"/>
                        <a:pt x="33" y="7"/>
                        <a:pt x="33" y="7"/>
                      </a:cubicBezTo>
                      <a:cubicBezTo>
                        <a:pt x="23" y="3"/>
                        <a:pt x="12" y="1"/>
                        <a:pt x="1" y="0"/>
                      </a:cubicBezTo>
                      <a:cubicBezTo>
                        <a:pt x="0" y="14"/>
                        <a:pt x="0" y="14"/>
                        <a:pt x="0" y="14"/>
                      </a:cubicBezTo>
                      <a:cubicBezTo>
                        <a:pt x="10" y="15"/>
                        <a:pt x="19" y="17"/>
                        <a:pt x="29" y="20"/>
                      </a:cubicBezTo>
                      <a:close/>
                    </a:path>
                  </a:pathLst>
                </a:custGeom>
                <a:solidFill>
                  <a:srgbClr val="0091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Raleway"/>
                    <a:ea typeface="+mn-ea"/>
                    <a:cs typeface="+mn-cs"/>
                  </a:endParaRPr>
                </a:p>
              </p:txBody>
            </p:sp>
            <p:sp>
              <p:nvSpPr>
                <p:cNvPr id="191" name="Freeform 242">
                  <a:extLst>
                    <a:ext uri="{FF2B5EF4-FFF2-40B4-BE49-F238E27FC236}">
                      <a16:creationId xmlns:a16="http://schemas.microsoft.com/office/drawing/2014/main" id="{BEACC185-2D3E-624C-97DD-D78421465DC0}"/>
                    </a:ext>
                  </a:extLst>
                </p:cNvPr>
                <p:cNvSpPr>
                  <a:spLocks/>
                </p:cNvSpPr>
                <p:nvPr/>
              </p:nvSpPr>
              <p:spPr bwMode="auto">
                <a:xfrm>
                  <a:off x="3480966" y="1744030"/>
                  <a:ext cx="129582" cy="120943"/>
                </a:xfrm>
                <a:custGeom>
                  <a:avLst/>
                  <a:gdLst>
                    <a:gd name="T0" fmla="*/ 9 w 33"/>
                    <a:gd name="T1" fmla="*/ 0 h 31"/>
                    <a:gd name="T2" fmla="*/ 0 w 33"/>
                    <a:gd name="T3" fmla="*/ 8 h 31"/>
                    <a:gd name="T4" fmla="*/ 6 w 33"/>
                    <a:gd name="T5" fmla="*/ 14 h 31"/>
                    <a:gd name="T6" fmla="*/ 26 w 33"/>
                    <a:gd name="T7" fmla="*/ 31 h 31"/>
                    <a:gd name="T8" fmla="*/ 33 w 33"/>
                    <a:gd name="T9" fmla="*/ 22 h 31"/>
                    <a:gd name="T10" fmla="*/ 14 w 33"/>
                    <a:gd name="T11" fmla="*/ 5 h 31"/>
                    <a:gd name="T12" fmla="*/ 9 w 33"/>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33" h="31">
                      <a:moveTo>
                        <a:pt x="9" y="0"/>
                      </a:moveTo>
                      <a:cubicBezTo>
                        <a:pt x="0" y="8"/>
                        <a:pt x="0" y="8"/>
                        <a:pt x="0" y="8"/>
                      </a:cubicBezTo>
                      <a:cubicBezTo>
                        <a:pt x="2" y="10"/>
                        <a:pt x="4" y="12"/>
                        <a:pt x="6" y="14"/>
                      </a:cubicBezTo>
                      <a:cubicBezTo>
                        <a:pt x="12" y="20"/>
                        <a:pt x="19" y="26"/>
                        <a:pt x="26" y="31"/>
                      </a:cubicBezTo>
                      <a:cubicBezTo>
                        <a:pt x="33" y="22"/>
                        <a:pt x="33" y="22"/>
                        <a:pt x="33" y="22"/>
                      </a:cubicBezTo>
                      <a:cubicBezTo>
                        <a:pt x="26" y="17"/>
                        <a:pt x="20" y="12"/>
                        <a:pt x="14" y="5"/>
                      </a:cubicBezTo>
                      <a:cubicBezTo>
                        <a:pt x="12" y="4"/>
                        <a:pt x="10" y="2"/>
                        <a:pt x="9" y="0"/>
                      </a:cubicBezTo>
                      <a:close/>
                    </a:path>
                  </a:pathLst>
                </a:custGeom>
                <a:solidFill>
                  <a:srgbClr val="0091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Raleway"/>
                    <a:ea typeface="+mn-ea"/>
                    <a:cs typeface="+mn-cs"/>
                  </a:endParaRPr>
                </a:p>
              </p:txBody>
            </p:sp>
            <p:sp>
              <p:nvSpPr>
                <p:cNvPr id="192" name="Freeform 243">
                  <a:extLst>
                    <a:ext uri="{FF2B5EF4-FFF2-40B4-BE49-F238E27FC236}">
                      <a16:creationId xmlns:a16="http://schemas.microsoft.com/office/drawing/2014/main" id="{87DF43B3-8905-713A-F528-926CED402F11}"/>
                    </a:ext>
                  </a:extLst>
                </p:cNvPr>
                <p:cNvSpPr>
                  <a:spLocks/>
                </p:cNvSpPr>
                <p:nvPr/>
              </p:nvSpPr>
              <p:spPr bwMode="auto">
                <a:xfrm>
                  <a:off x="3722852" y="2106858"/>
                  <a:ext cx="298039" cy="95027"/>
                </a:xfrm>
                <a:custGeom>
                  <a:avLst/>
                  <a:gdLst>
                    <a:gd name="T0" fmla="*/ 0 w 74"/>
                    <a:gd name="T1" fmla="*/ 10 h 23"/>
                    <a:gd name="T2" fmla="*/ 74 w 74"/>
                    <a:gd name="T3" fmla="*/ 23 h 23"/>
                    <a:gd name="T4" fmla="*/ 74 w 74"/>
                    <a:gd name="T5" fmla="*/ 11 h 23"/>
                    <a:gd name="T6" fmla="*/ 3 w 74"/>
                    <a:gd name="T7" fmla="*/ 0 h 23"/>
                    <a:gd name="T8" fmla="*/ 0 w 74"/>
                    <a:gd name="T9" fmla="*/ 10 h 23"/>
                  </a:gdLst>
                  <a:ahLst/>
                  <a:cxnLst>
                    <a:cxn ang="0">
                      <a:pos x="T0" y="T1"/>
                    </a:cxn>
                    <a:cxn ang="0">
                      <a:pos x="T2" y="T3"/>
                    </a:cxn>
                    <a:cxn ang="0">
                      <a:pos x="T4" y="T5"/>
                    </a:cxn>
                    <a:cxn ang="0">
                      <a:pos x="T6" y="T7"/>
                    </a:cxn>
                    <a:cxn ang="0">
                      <a:pos x="T8" y="T9"/>
                    </a:cxn>
                  </a:cxnLst>
                  <a:rect l="0" t="0" r="r" b="b"/>
                  <a:pathLst>
                    <a:path w="74" h="23">
                      <a:moveTo>
                        <a:pt x="0" y="10"/>
                      </a:moveTo>
                      <a:cubicBezTo>
                        <a:pt x="24" y="18"/>
                        <a:pt x="49" y="23"/>
                        <a:pt x="74" y="23"/>
                      </a:cubicBezTo>
                      <a:cubicBezTo>
                        <a:pt x="74" y="11"/>
                        <a:pt x="74" y="11"/>
                        <a:pt x="74" y="11"/>
                      </a:cubicBezTo>
                      <a:cubicBezTo>
                        <a:pt x="49" y="11"/>
                        <a:pt x="26" y="7"/>
                        <a:pt x="3" y="0"/>
                      </a:cubicBezTo>
                      <a:lnTo>
                        <a:pt x="0" y="10"/>
                      </a:lnTo>
                      <a:close/>
                    </a:path>
                  </a:pathLst>
                </a:custGeom>
                <a:solidFill>
                  <a:srgbClr val="DAE1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Raleway"/>
                    <a:ea typeface="+mn-ea"/>
                    <a:cs typeface="+mn-cs"/>
                  </a:endParaRPr>
                </a:p>
              </p:txBody>
            </p:sp>
            <p:sp>
              <p:nvSpPr>
                <p:cNvPr id="193" name="Freeform 244">
                  <a:extLst>
                    <a:ext uri="{FF2B5EF4-FFF2-40B4-BE49-F238E27FC236}">
                      <a16:creationId xmlns:a16="http://schemas.microsoft.com/office/drawing/2014/main" id="{D0FA486E-E0A7-B072-EE85-3FDCA7983308}"/>
                    </a:ext>
                  </a:extLst>
                </p:cNvPr>
                <p:cNvSpPr>
                  <a:spLocks/>
                </p:cNvSpPr>
                <p:nvPr/>
              </p:nvSpPr>
              <p:spPr bwMode="auto">
                <a:xfrm>
                  <a:off x="3951778" y="646905"/>
                  <a:ext cx="190053" cy="56153"/>
                </a:xfrm>
                <a:custGeom>
                  <a:avLst/>
                  <a:gdLst>
                    <a:gd name="T0" fmla="*/ 45 w 47"/>
                    <a:gd name="T1" fmla="*/ 13 h 13"/>
                    <a:gd name="T2" fmla="*/ 47 w 47"/>
                    <a:gd name="T3" fmla="*/ 3 h 13"/>
                    <a:gd name="T4" fmla="*/ 0 w 47"/>
                    <a:gd name="T5" fmla="*/ 2 h 13"/>
                    <a:gd name="T6" fmla="*/ 2 w 47"/>
                    <a:gd name="T7" fmla="*/ 11 h 13"/>
                    <a:gd name="T8" fmla="*/ 45 w 47"/>
                    <a:gd name="T9" fmla="*/ 13 h 13"/>
                  </a:gdLst>
                  <a:ahLst/>
                  <a:cxnLst>
                    <a:cxn ang="0">
                      <a:pos x="T0" y="T1"/>
                    </a:cxn>
                    <a:cxn ang="0">
                      <a:pos x="T2" y="T3"/>
                    </a:cxn>
                    <a:cxn ang="0">
                      <a:pos x="T4" y="T5"/>
                    </a:cxn>
                    <a:cxn ang="0">
                      <a:pos x="T6" y="T7"/>
                    </a:cxn>
                    <a:cxn ang="0">
                      <a:pos x="T8" y="T9"/>
                    </a:cxn>
                  </a:cxnLst>
                  <a:rect l="0" t="0" r="r" b="b"/>
                  <a:pathLst>
                    <a:path w="47" h="13">
                      <a:moveTo>
                        <a:pt x="45" y="13"/>
                      </a:moveTo>
                      <a:cubicBezTo>
                        <a:pt x="47" y="3"/>
                        <a:pt x="47" y="3"/>
                        <a:pt x="47" y="3"/>
                      </a:cubicBezTo>
                      <a:cubicBezTo>
                        <a:pt x="32" y="0"/>
                        <a:pt x="16" y="0"/>
                        <a:pt x="0" y="2"/>
                      </a:cubicBezTo>
                      <a:cubicBezTo>
                        <a:pt x="2" y="11"/>
                        <a:pt x="2" y="11"/>
                        <a:pt x="2" y="11"/>
                      </a:cubicBezTo>
                      <a:cubicBezTo>
                        <a:pt x="16" y="10"/>
                        <a:pt x="31" y="10"/>
                        <a:pt x="45" y="13"/>
                      </a:cubicBezTo>
                      <a:close/>
                    </a:path>
                  </a:pathLst>
                </a:custGeom>
                <a:solidFill>
                  <a:srgbClr val="DAE1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Raleway"/>
                    <a:ea typeface="+mn-ea"/>
                    <a:cs typeface="+mn-cs"/>
                  </a:endParaRPr>
                </a:p>
              </p:txBody>
            </p:sp>
            <p:sp>
              <p:nvSpPr>
                <p:cNvPr id="194" name="Freeform 245">
                  <a:extLst>
                    <a:ext uri="{FF2B5EF4-FFF2-40B4-BE49-F238E27FC236}">
                      <a16:creationId xmlns:a16="http://schemas.microsoft.com/office/drawing/2014/main" id="{A79024B0-236D-0430-3638-D5A8F6F879CB}"/>
                    </a:ext>
                  </a:extLst>
                </p:cNvPr>
                <p:cNvSpPr>
                  <a:spLocks/>
                </p:cNvSpPr>
                <p:nvPr/>
              </p:nvSpPr>
              <p:spPr bwMode="auto">
                <a:xfrm>
                  <a:off x="4431232" y="582115"/>
                  <a:ext cx="406022" cy="699741"/>
                </a:xfrm>
                <a:custGeom>
                  <a:avLst/>
                  <a:gdLst>
                    <a:gd name="T0" fmla="*/ 94 w 101"/>
                    <a:gd name="T1" fmla="*/ 119 h 174"/>
                    <a:gd name="T2" fmla="*/ 94 w 101"/>
                    <a:gd name="T3" fmla="*/ 119 h 174"/>
                    <a:gd name="T4" fmla="*/ 94 w 101"/>
                    <a:gd name="T5" fmla="*/ 119 h 174"/>
                    <a:gd name="T6" fmla="*/ 94 w 101"/>
                    <a:gd name="T7" fmla="*/ 119 h 174"/>
                    <a:gd name="T8" fmla="*/ 79 w 101"/>
                    <a:gd name="T9" fmla="*/ 80 h 174"/>
                    <a:gd name="T10" fmla="*/ 79 w 101"/>
                    <a:gd name="T11" fmla="*/ 80 h 174"/>
                    <a:gd name="T12" fmla="*/ 79 w 101"/>
                    <a:gd name="T13" fmla="*/ 80 h 174"/>
                    <a:gd name="T14" fmla="*/ 79 w 101"/>
                    <a:gd name="T15" fmla="*/ 80 h 174"/>
                    <a:gd name="T16" fmla="*/ 79 w 101"/>
                    <a:gd name="T17" fmla="*/ 80 h 174"/>
                    <a:gd name="T18" fmla="*/ 46 w 101"/>
                    <a:gd name="T19" fmla="*/ 33 h 174"/>
                    <a:gd name="T20" fmla="*/ 46 w 101"/>
                    <a:gd name="T21" fmla="*/ 33 h 174"/>
                    <a:gd name="T22" fmla="*/ 46 w 101"/>
                    <a:gd name="T23" fmla="*/ 33 h 174"/>
                    <a:gd name="T24" fmla="*/ 46 w 101"/>
                    <a:gd name="T25" fmla="*/ 33 h 174"/>
                    <a:gd name="T26" fmla="*/ 46 w 101"/>
                    <a:gd name="T27" fmla="*/ 33 h 174"/>
                    <a:gd name="T28" fmla="*/ 42 w 101"/>
                    <a:gd name="T29" fmla="*/ 29 h 174"/>
                    <a:gd name="T30" fmla="*/ 4 w 101"/>
                    <a:gd name="T31" fmla="*/ 0 h 174"/>
                    <a:gd name="T32" fmla="*/ 0 w 101"/>
                    <a:gd name="T33" fmla="*/ 7 h 174"/>
                    <a:gd name="T34" fmla="*/ 36 w 101"/>
                    <a:gd name="T35" fmla="*/ 35 h 174"/>
                    <a:gd name="T36" fmla="*/ 40 w 101"/>
                    <a:gd name="T37" fmla="*/ 39 h 174"/>
                    <a:gd name="T38" fmla="*/ 72 w 101"/>
                    <a:gd name="T39" fmla="*/ 84 h 174"/>
                    <a:gd name="T40" fmla="*/ 86 w 101"/>
                    <a:gd name="T41" fmla="*/ 121 h 174"/>
                    <a:gd name="T42" fmla="*/ 93 w 101"/>
                    <a:gd name="T43" fmla="*/ 174 h 174"/>
                    <a:gd name="T44" fmla="*/ 101 w 101"/>
                    <a:gd name="T45" fmla="*/ 174 h 174"/>
                    <a:gd name="T46" fmla="*/ 94 w 101"/>
                    <a:gd name="T47" fmla="*/ 119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1" h="174">
                      <a:moveTo>
                        <a:pt x="94" y="119"/>
                      </a:moveTo>
                      <a:cubicBezTo>
                        <a:pt x="94" y="119"/>
                        <a:pt x="94" y="119"/>
                        <a:pt x="94" y="119"/>
                      </a:cubicBezTo>
                      <a:cubicBezTo>
                        <a:pt x="94" y="119"/>
                        <a:pt x="94" y="119"/>
                        <a:pt x="94" y="119"/>
                      </a:cubicBezTo>
                      <a:cubicBezTo>
                        <a:pt x="94" y="119"/>
                        <a:pt x="94" y="119"/>
                        <a:pt x="94" y="119"/>
                      </a:cubicBezTo>
                      <a:cubicBezTo>
                        <a:pt x="91" y="106"/>
                        <a:pt x="85" y="92"/>
                        <a:pt x="79" y="80"/>
                      </a:cubicBezTo>
                      <a:cubicBezTo>
                        <a:pt x="79" y="80"/>
                        <a:pt x="79" y="80"/>
                        <a:pt x="79" y="80"/>
                      </a:cubicBezTo>
                      <a:cubicBezTo>
                        <a:pt x="79" y="80"/>
                        <a:pt x="79" y="80"/>
                        <a:pt x="79" y="80"/>
                      </a:cubicBezTo>
                      <a:cubicBezTo>
                        <a:pt x="79" y="80"/>
                        <a:pt x="79" y="80"/>
                        <a:pt x="79" y="80"/>
                      </a:cubicBezTo>
                      <a:cubicBezTo>
                        <a:pt x="79" y="80"/>
                        <a:pt x="79" y="80"/>
                        <a:pt x="79" y="80"/>
                      </a:cubicBezTo>
                      <a:cubicBezTo>
                        <a:pt x="71" y="64"/>
                        <a:pt x="59" y="47"/>
                        <a:pt x="46" y="33"/>
                      </a:cubicBezTo>
                      <a:cubicBezTo>
                        <a:pt x="46" y="33"/>
                        <a:pt x="46" y="33"/>
                        <a:pt x="46" y="33"/>
                      </a:cubicBezTo>
                      <a:cubicBezTo>
                        <a:pt x="46" y="33"/>
                        <a:pt x="46" y="33"/>
                        <a:pt x="46" y="33"/>
                      </a:cubicBezTo>
                      <a:cubicBezTo>
                        <a:pt x="46" y="33"/>
                        <a:pt x="46" y="33"/>
                        <a:pt x="46" y="33"/>
                      </a:cubicBezTo>
                      <a:cubicBezTo>
                        <a:pt x="46" y="33"/>
                        <a:pt x="46" y="33"/>
                        <a:pt x="46" y="33"/>
                      </a:cubicBezTo>
                      <a:cubicBezTo>
                        <a:pt x="44" y="32"/>
                        <a:pt x="43" y="31"/>
                        <a:pt x="42" y="29"/>
                      </a:cubicBezTo>
                      <a:cubicBezTo>
                        <a:pt x="30" y="18"/>
                        <a:pt x="18" y="8"/>
                        <a:pt x="4" y="0"/>
                      </a:cubicBezTo>
                      <a:cubicBezTo>
                        <a:pt x="0" y="7"/>
                        <a:pt x="0" y="7"/>
                        <a:pt x="0" y="7"/>
                      </a:cubicBezTo>
                      <a:cubicBezTo>
                        <a:pt x="13" y="14"/>
                        <a:pt x="25" y="24"/>
                        <a:pt x="36" y="35"/>
                      </a:cubicBezTo>
                      <a:cubicBezTo>
                        <a:pt x="38" y="36"/>
                        <a:pt x="39" y="37"/>
                        <a:pt x="40" y="39"/>
                      </a:cubicBezTo>
                      <a:cubicBezTo>
                        <a:pt x="53" y="52"/>
                        <a:pt x="64" y="68"/>
                        <a:pt x="72" y="84"/>
                      </a:cubicBezTo>
                      <a:cubicBezTo>
                        <a:pt x="78" y="96"/>
                        <a:pt x="83" y="109"/>
                        <a:pt x="86" y="121"/>
                      </a:cubicBezTo>
                      <a:cubicBezTo>
                        <a:pt x="91" y="138"/>
                        <a:pt x="93" y="157"/>
                        <a:pt x="93" y="174"/>
                      </a:cubicBezTo>
                      <a:cubicBezTo>
                        <a:pt x="101" y="174"/>
                        <a:pt x="101" y="174"/>
                        <a:pt x="101" y="174"/>
                      </a:cubicBezTo>
                      <a:cubicBezTo>
                        <a:pt x="101" y="156"/>
                        <a:pt x="99" y="137"/>
                        <a:pt x="94" y="119"/>
                      </a:cubicBezTo>
                      <a:close/>
                    </a:path>
                  </a:pathLst>
                </a:custGeom>
                <a:solidFill>
                  <a:srgbClr val="DAE1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Raleway"/>
                    <a:ea typeface="+mn-ea"/>
                    <a:cs typeface="+mn-cs"/>
                  </a:endParaRPr>
                </a:p>
              </p:txBody>
            </p:sp>
            <p:sp>
              <p:nvSpPr>
                <p:cNvPr id="195" name="Freeform 246">
                  <a:extLst>
                    <a:ext uri="{FF2B5EF4-FFF2-40B4-BE49-F238E27FC236}">
                      <a16:creationId xmlns:a16="http://schemas.microsoft.com/office/drawing/2014/main" id="{199587A4-7AA9-63E1-2801-96C3BEF45863}"/>
                    </a:ext>
                  </a:extLst>
                </p:cNvPr>
                <p:cNvSpPr>
                  <a:spLocks/>
                </p:cNvSpPr>
                <p:nvPr/>
              </p:nvSpPr>
              <p:spPr bwMode="auto">
                <a:xfrm>
                  <a:off x="3783324" y="1929765"/>
                  <a:ext cx="384427" cy="86388"/>
                </a:xfrm>
                <a:custGeom>
                  <a:avLst/>
                  <a:gdLst>
                    <a:gd name="T0" fmla="*/ 95 w 95"/>
                    <a:gd name="T1" fmla="*/ 17 h 21"/>
                    <a:gd name="T2" fmla="*/ 92 w 95"/>
                    <a:gd name="T3" fmla="*/ 6 h 21"/>
                    <a:gd name="T4" fmla="*/ 60 w 95"/>
                    <a:gd name="T5" fmla="*/ 9 h 21"/>
                    <a:gd name="T6" fmla="*/ 4 w 95"/>
                    <a:gd name="T7" fmla="*/ 0 h 21"/>
                    <a:gd name="T8" fmla="*/ 0 w 95"/>
                    <a:gd name="T9" fmla="*/ 11 h 21"/>
                    <a:gd name="T10" fmla="*/ 60 w 95"/>
                    <a:gd name="T11" fmla="*/ 21 h 21"/>
                    <a:gd name="T12" fmla="*/ 60 w 95"/>
                    <a:gd name="T13" fmla="*/ 21 h 21"/>
                    <a:gd name="T14" fmla="*/ 95 w 95"/>
                    <a:gd name="T15" fmla="*/ 17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5" h="21">
                      <a:moveTo>
                        <a:pt x="95" y="17"/>
                      </a:moveTo>
                      <a:cubicBezTo>
                        <a:pt x="92" y="6"/>
                        <a:pt x="92" y="6"/>
                        <a:pt x="92" y="6"/>
                      </a:cubicBezTo>
                      <a:cubicBezTo>
                        <a:pt x="82" y="8"/>
                        <a:pt x="71" y="9"/>
                        <a:pt x="60" y="9"/>
                      </a:cubicBezTo>
                      <a:cubicBezTo>
                        <a:pt x="41" y="9"/>
                        <a:pt x="21" y="6"/>
                        <a:pt x="4" y="0"/>
                      </a:cubicBezTo>
                      <a:cubicBezTo>
                        <a:pt x="0" y="11"/>
                        <a:pt x="0" y="11"/>
                        <a:pt x="0" y="11"/>
                      </a:cubicBezTo>
                      <a:cubicBezTo>
                        <a:pt x="19" y="17"/>
                        <a:pt x="40" y="20"/>
                        <a:pt x="60" y="21"/>
                      </a:cubicBezTo>
                      <a:cubicBezTo>
                        <a:pt x="60" y="21"/>
                        <a:pt x="60" y="21"/>
                        <a:pt x="60" y="21"/>
                      </a:cubicBezTo>
                      <a:cubicBezTo>
                        <a:pt x="72" y="21"/>
                        <a:pt x="83" y="20"/>
                        <a:pt x="95" y="17"/>
                      </a:cubicBezTo>
                      <a:close/>
                    </a:path>
                  </a:pathLst>
                </a:custGeom>
                <a:solidFill>
                  <a:srgbClr val="DAE1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Raleway"/>
                    <a:ea typeface="+mn-ea"/>
                    <a:cs typeface="+mn-cs"/>
                  </a:endParaRPr>
                </a:p>
              </p:txBody>
            </p:sp>
            <p:sp>
              <p:nvSpPr>
                <p:cNvPr id="196" name="Freeform 247">
                  <a:extLst>
                    <a:ext uri="{FF2B5EF4-FFF2-40B4-BE49-F238E27FC236}">
                      <a16:creationId xmlns:a16="http://schemas.microsoft.com/office/drawing/2014/main" id="{1663BC01-20C1-FE9D-D942-8207339D9DAE}"/>
                    </a:ext>
                  </a:extLst>
                </p:cNvPr>
                <p:cNvSpPr>
                  <a:spLocks/>
                </p:cNvSpPr>
                <p:nvPr/>
              </p:nvSpPr>
              <p:spPr bwMode="auto">
                <a:xfrm>
                  <a:off x="3282275" y="586433"/>
                  <a:ext cx="483771" cy="1023697"/>
                </a:xfrm>
                <a:custGeom>
                  <a:avLst/>
                  <a:gdLst>
                    <a:gd name="T0" fmla="*/ 45 w 120"/>
                    <a:gd name="T1" fmla="*/ 51 h 254"/>
                    <a:gd name="T2" fmla="*/ 18 w 120"/>
                    <a:gd name="T3" fmla="*/ 93 h 254"/>
                    <a:gd name="T4" fmla="*/ 18 w 120"/>
                    <a:gd name="T5" fmla="*/ 93 h 254"/>
                    <a:gd name="T6" fmla="*/ 18 w 120"/>
                    <a:gd name="T7" fmla="*/ 94 h 254"/>
                    <a:gd name="T8" fmla="*/ 17 w 120"/>
                    <a:gd name="T9" fmla="*/ 94 h 254"/>
                    <a:gd name="T10" fmla="*/ 17 w 120"/>
                    <a:gd name="T11" fmla="*/ 94 h 254"/>
                    <a:gd name="T12" fmla="*/ 6 w 120"/>
                    <a:gd name="T13" fmla="*/ 129 h 254"/>
                    <a:gd name="T14" fmla="*/ 6 w 120"/>
                    <a:gd name="T15" fmla="*/ 129 h 254"/>
                    <a:gd name="T16" fmla="*/ 6 w 120"/>
                    <a:gd name="T17" fmla="*/ 129 h 254"/>
                    <a:gd name="T18" fmla="*/ 5 w 120"/>
                    <a:gd name="T19" fmla="*/ 129 h 254"/>
                    <a:gd name="T20" fmla="*/ 5 w 120"/>
                    <a:gd name="T21" fmla="*/ 129 h 254"/>
                    <a:gd name="T22" fmla="*/ 1 w 120"/>
                    <a:gd name="T23" fmla="*/ 155 h 254"/>
                    <a:gd name="T24" fmla="*/ 1 w 120"/>
                    <a:gd name="T25" fmla="*/ 155 h 254"/>
                    <a:gd name="T26" fmla="*/ 1 w 120"/>
                    <a:gd name="T27" fmla="*/ 155 h 254"/>
                    <a:gd name="T28" fmla="*/ 1 w 120"/>
                    <a:gd name="T29" fmla="*/ 155 h 254"/>
                    <a:gd name="T30" fmla="*/ 1 w 120"/>
                    <a:gd name="T31" fmla="*/ 155 h 254"/>
                    <a:gd name="T32" fmla="*/ 3 w 120"/>
                    <a:gd name="T33" fmla="*/ 199 h 254"/>
                    <a:gd name="T34" fmla="*/ 3 w 120"/>
                    <a:gd name="T35" fmla="*/ 199 h 254"/>
                    <a:gd name="T36" fmla="*/ 3 w 120"/>
                    <a:gd name="T37" fmla="*/ 199 h 254"/>
                    <a:gd name="T38" fmla="*/ 3 w 120"/>
                    <a:gd name="T39" fmla="*/ 199 h 254"/>
                    <a:gd name="T40" fmla="*/ 3 w 120"/>
                    <a:gd name="T41" fmla="*/ 199 h 254"/>
                    <a:gd name="T42" fmla="*/ 21 w 120"/>
                    <a:gd name="T43" fmla="*/ 254 h 254"/>
                    <a:gd name="T44" fmla="*/ 31 w 120"/>
                    <a:gd name="T45" fmla="*/ 248 h 254"/>
                    <a:gd name="T46" fmla="*/ 15 w 120"/>
                    <a:gd name="T47" fmla="*/ 197 h 254"/>
                    <a:gd name="T48" fmla="*/ 13 w 120"/>
                    <a:gd name="T49" fmla="*/ 156 h 254"/>
                    <a:gd name="T50" fmla="*/ 17 w 120"/>
                    <a:gd name="T51" fmla="*/ 132 h 254"/>
                    <a:gd name="T52" fmla="*/ 28 w 120"/>
                    <a:gd name="T53" fmla="*/ 98 h 254"/>
                    <a:gd name="T54" fmla="*/ 54 w 120"/>
                    <a:gd name="T55" fmla="*/ 58 h 254"/>
                    <a:gd name="T56" fmla="*/ 63 w 120"/>
                    <a:gd name="T57" fmla="*/ 49 h 254"/>
                    <a:gd name="T58" fmla="*/ 75 w 120"/>
                    <a:gd name="T59" fmla="*/ 37 h 254"/>
                    <a:gd name="T60" fmla="*/ 120 w 120"/>
                    <a:gd name="T61" fmla="*/ 11 h 254"/>
                    <a:gd name="T62" fmla="*/ 116 w 120"/>
                    <a:gd name="T63" fmla="*/ 0 h 254"/>
                    <a:gd name="T64" fmla="*/ 68 w 120"/>
                    <a:gd name="T65" fmla="*/ 28 h 254"/>
                    <a:gd name="T66" fmla="*/ 68 w 120"/>
                    <a:gd name="T67" fmla="*/ 28 h 254"/>
                    <a:gd name="T68" fmla="*/ 68 w 120"/>
                    <a:gd name="T69" fmla="*/ 28 h 254"/>
                    <a:gd name="T70" fmla="*/ 68 w 120"/>
                    <a:gd name="T71" fmla="*/ 28 h 254"/>
                    <a:gd name="T72" fmla="*/ 68 w 120"/>
                    <a:gd name="T73" fmla="*/ 28 h 254"/>
                    <a:gd name="T74" fmla="*/ 55 w 120"/>
                    <a:gd name="T75" fmla="*/ 40 h 254"/>
                    <a:gd name="T76" fmla="*/ 45 w 120"/>
                    <a:gd name="T77" fmla="*/ 50 h 254"/>
                    <a:gd name="T78" fmla="*/ 45 w 120"/>
                    <a:gd name="T79" fmla="*/ 50 h 254"/>
                    <a:gd name="T80" fmla="*/ 45 w 120"/>
                    <a:gd name="T81" fmla="*/ 50 h 254"/>
                    <a:gd name="T82" fmla="*/ 45 w 120"/>
                    <a:gd name="T83" fmla="*/ 51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0" h="254">
                      <a:moveTo>
                        <a:pt x="45" y="51"/>
                      </a:moveTo>
                      <a:cubicBezTo>
                        <a:pt x="34" y="64"/>
                        <a:pt x="24" y="79"/>
                        <a:pt x="18" y="93"/>
                      </a:cubicBezTo>
                      <a:cubicBezTo>
                        <a:pt x="18" y="93"/>
                        <a:pt x="18" y="93"/>
                        <a:pt x="18" y="93"/>
                      </a:cubicBezTo>
                      <a:cubicBezTo>
                        <a:pt x="18" y="93"/>
                        <a:pt x="18" y="94"/>
                        <a:pt x="18" y="94"/>
                      </a:cubicBezTo>
                      <a:cubicBezTo>
                        <a:pt x="18" y="94"/>
                        <a:pt x="18" y="94"/>
                        <a:pt x="17" y="94"/>
                      </a:cubicBezTo>
                      <a:cubicBezTo>
                        <a:pt x="17" y="94"/>
                        <a:pt x="17" y="94"/>
                        <a:pt x="17" y="94"/>
                      </a:cubicBezTo>
                      <a:cubicBezTo>
                        <a:pt x="13" y="105"/>
                        <a:pt x="8" y="117"/>
                        <a:pt x="6" y="129"/>
                      </a:cubicBezTo>
                      <a:cubicBezTo>
                        <a:pt x="6" y="129"/>
                        <a:pt x="6" y="129"/>
                        <a:pt x="6" y="129"/>
                      </a:cubicBezTo>
                      <a:cubicBezTo>
                        <a:pt x="6" y="129"/>
                        <a:pt x="6" y="129"/>
                        <a:pt x="6" y="129"/>
                      </a:cubicBezTo>
                      <a:cubicBezTo>
                        <a:pt x="6" y="129"/>
                        <a:pt x="6" y="129"/>
                        <a:pt x="5" y="129"/>
                      </a:cubicBezTo>
                      <a:cubicBezTo>
                        <a:pt x="5" y="129"/>
                        <a:pt x="5" y="129"/>
                        <a:pt x="5" y="129"/>
                      </a:cubicBezTo>
                      <a:cubicBezTo>
                        <a:pt x="4" y="137"/>
                        <a:pt x="2" y="147"/>
                        <a:pt x="1" y="155"/>
                      </a:cubicBezTo>
                      <a:cubicBezTo>
                        <a:pt x="1" y="155"/>
                        <a:pt x="1" y="155"/>
                        <a:pt x="1" y="155"/>
                      </a:cubicBezTo>
                      <a:cubicBezTo>
                        <a:pt x="1" y="155"/>
                        <a:pt x="1" y="155"/>
                        <a:pt x="1" y="155"/>
                      </a:cubicBezTo>
                      <a:cubicBezTo>
                        <a:pt x="1" y="155"/>
                        <a:pt x="1" y="155"/>
                        <a:pt x="1" y="155"/>
                      </a:cubicBezTo>
                      <a:cubicBezTo>
                        <a:pt x="1" y="155"/>
                        <a:pt x="1" y="155"/>
                        <a:pt x="1" y="155"/>
                      </a:cubicBezTo>
                      <a:cubicBezTo>
                        <a:pt x="0" y="169"/>
                        <a:pt x="1" y="185"/>
                        <a:pt x="3" y="199"/>
                      </a:cubicBezTo>
                      <a:cubicBezTo>
                        <a:pt x="3" y="199"/>
                        <a:pt x="3" y="199"/>
                        <a:pt x="3" y="199"/>
                      </a:cubicBezTo>
                      <a:cubicBezTo>
                        <a:pt x="3" y="199"/>
                        <a:pt x="3" y="199"/>
                        <a:pt x="3" y="199"/>
                      </a:cubicBezTo>
                      <a:cubicBezTo>
                        <a:pt x="3" y="199"/>
                        <a:pt x="3" y="199"/>
                        <a:pt x="3" y="199"/>
                      </a:cubicBezTo>
                      <a:cubicBezTo>
                        <a:pt x="3" y="199"/>
                        <a:pt x="3" y="199"/>
                        <a:pt x="3" y="199"/>
                      </a:cubicBezTo>
                      <a:cubicBezTo>
                        <a:pt x="6" y="218"/>
                        <a:pt x="12" y="237"/>
                        <a:pt x="21" y="254"/>
                      </a:cubicBezTo>
                      <a:cubicBezTo>
                        <a:pt x="31" y="248"/>
                        <a:pt x="31" y="248"/>
                        <a:pt x="31" y="248"/>
                      </a:cubicBezTo>
                      <a:cubicBezTo>
                        <a:pt x="23" y="233"/>
                        <a:pt x="17" y="215"/>
                        <a:pt x="15" y="197"/>
                      </a:cubicBezTo>
                      <a:cubicBezTo>
                        <a:pt x="13" y="184"/>
                        <a:pt x="12" y="169"/>
                        <a:pt x="13" y="156"/>
                      </a:cubicBezTo>
                      <a:cubicBezTo>
                        <a:pt x="14" y="148"/>
                        <a:pt x="15" y="139"/>
                        <a:pt x="17" y="132"/>
                      </a:cubicBezTo>
                      <a:cubicBezTo>
                        <a:pt x="19" y="121"/>
                        <a:pt x="24" y="109"/>
                        <a:pt x="28" y="98"/>
                      </a:cubicBezTo>
                      <a:cubicBezTo>
                        <a:pt x="35" y="84"/>
                        <a:pt x="44" y="70"/>
                        <a:pt x="54" y="58"/>
                      </a:cubicBezTo>
                      <a:cubicBezTo>
                        <a:pt x="57" y="55"/>
                        <a:pt x="60" y="52"/>
                        <a:pt x="63" y="49"/>
                      </a:cubicBezTo>
                      <a:cubicBezTo>
                        <a:pt x="67" y="45"/>
                        <a:pt x="71" y="41"/>
                        <a:pt x="75" y="37"/>
                      </a:cubicBezTo>
                      <a:cubicBezTo>
                        <a:pt x="89" y="26"/>
                        <a:pt x="104" y="17"/>
                        <a:pt x="120" y="11"/>
                      </a:cubicBezTo>
                      <a:cubicBezTo>
                        <a:pt x="116" y="0"/>
                        <a:pt x="116" y="0"/>
                        <a:pt x="116" y="0"/>
                      </a:cubicBezTo>
                      <a:cubicBezTo>
                        <a:pt x="99" y="7"/>
                        <a:pt x="83" y="16"/>
                        <a:pt x="68" y="28"/>
                      </a:cubicBezTo>
                      <a:cubicBezTo>
                        <a:pt x="68" y="28"/>
                        <a:pt x="68" y="28"/>
                        <a:pt x="68" y="28"/>
                      </a:cubicBezTo>
                      <a:cubicBezTo>
                        <a:pt x="68" y="28"/>
                        <a:pt x="68" y="28"/>
                        <a:pt x="68" y="28"/>
                      </a:cubicBezTo>
                      <a:cubicBezTo>
                        <a:pt x="68" y="28"/>
                        <a:pt x="68" y="28"/>
                        <a:pt x="68" y="28"/>
                      </a:cubicBezTo>
                      <a:cubicBezTo>
                        <a:pt x="68" y="28"/>
                        <a:pt x="68" y="28"/>
                        <a:pt x="68" y="28"/>
                      </a:cubicBezTo>
                      <a:cubicBezTo>
                        <a:pt x="64" y="32"/>
                        <a:pt x="59" y="36"/>
                        <a:pt x="55" y="40"/>
                      </a:cubicBezTo>
                      <a:cubicBezTo>
                        <a:pt x="51" y="43"/>
                        <a:pt x="48" y="47"/>
                        <a:pt x="45" y="50"/>
                      </a:cubicBezTo>
                      <a:cubicBezTo>
                        <a:pt x="45" y="50"/>
                        <a:pt x="45" y="50"/>
                        <a:pt x="45" y="50"/>
                      </a:cubicBezTo>
                      <a:cubicBezTo>
                        <a:pt x="45" y="50"/>
                        <a:pt x="45" y="50"/>
                        <a:pt x="45" y="50"/>
                      </a:cubicBezTo>
                      <a:cubicBezTo>
                        <a:pt x="45" y="50"/>
                        <a:pt x="45" y="50"/>
                        <a:pt x="45" y="51"/>
                      </a:cubicBezTo>
                      <a:close/>
                    </a:path>
                  </a:pathLst>
                </a:custGeom>
                <a:solidFill>
                  <a:srgbClr val="DAE1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Raleway"/>
                    <a:ea typeface="+mn-ea"/>
                    <a:cs typeface="+mn-cs"/>
                  </a:endParaRPr>
                </a:p>
              </p:txBody>
            </p:sp>
            <p:sp>
              <p:nvSpPr>
                <p:cNvPr id="197" name="Freeform 248">
                  <a:extLst>
                    <a:ext uri="{FF2B5EF4-FFF2-40B4-BE49-F238E27FC236}">
                      <a16:creationId xmlns:a16="http://schemas.microsoft.com/office/drawing/2014/main" id="{B6C33957-568A-4DD2-665F-61D9DBACA79A}"/>
                    </a:ext>
                  </a:extLst>
                </p:cNvPr>
                <p:cNvSpPr>
                  <a:spLocks/>
                </p:cNvSpPr>
                <p:nvPr/>
              </p:nvSpPr>
              <p:spPr bwMode="auto">
                <a:xfrm>
                  <a:off x="3182927" y="564838"/>
                  <a:ext cx="280762" cy="341233"/>
                </a:xfrm>
                <a:custGeom>
                  <a:avLst/>
                  <a:gdLst>
                    <a:gd name="T0" fmla="*/ 11 w 70"/>
                    <a:gd name="T1" fmla="*/ 85 h 85"/>
                    <a:gd name="T2" fmla="*/ 44 w 70"/>
                    <a:gd name="T3" fmla="*/ 34 h 85"/>
                    <a:gd name="T4" fmla="*/ 55 w 70"/>
                    <a:gd name="T5" fmla="*/ 22 h 85"/>
                    <a:gd name="T6" fmla="*/ 70 w 70"/>
                    <a:gd name="T7" fmla="*/ 8 h 85"/>
                    <a:gd name="T8" fmla="*/ 63 w 70"/>
                    <a:gd name="T9" fmla="*/ 0 h 85"/>
                    <a:gd name="T10" fmla="*/ 47 w 70"/>
                    <a:gd name="T11" fmla="*/ 14 h 85"/>
                    <a:gd name="T12" fmla="*/ 35 w 70"/>
                    <a:gd name="T13" fmla="*/ 26 h 85"/>
                    <a:gd name="T14" fmla="*/ 35 w 70"/>
                    <a:gd name="T15" fmla="*/ 26 h 85"/>
                    <a:gd name="T16" fmla="*/ 35 w 70"/>
                    <a:gd name="T17" fmla="*/ 27 h 85"/>
                    <a:gd name="T18" fmla="*/ 35 w 70"/>
                    <a:gd name="T19" fmla="*/ 27 h 85"/>
                    <a:gd name="T20" fmla="*/ 35 w 70"/>
                    <a:gd name="T21" fmla="*/ 27 h 85"/>
                    <a:gd name="T22" fmla="*/ 0 w 70"/>
                    <a:gd name="T23" fmla="*/ 81 h 85"/>
                    <a:gd name="T24" fmla="*/ 11 w 70"/>
                    <a:gd name="T25"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0" h="85">
                      <a:moveTo>
                        <a:pt x="11" y="85"/>
                      </a:moveTo>
                      <a:cubicBezTo>
                        <a:pt x="19" y="67"/>
                        <a:pt x="31" y="49"/>
                        <a:pt x="44" y="34"/>
                      </a:cubicBezTo>
                      <a:cubicBezTo>
                        <a:pt x="47" y="30"/>
                        <a:pt x="51" y="26"/>
                        <a:pt x="55" y="22"/>
                      </a:cubicBezTo>
                      <a:cubicBezTo>
                        <a:pt x="60" y="17"/>
                        <a:pt x="65" y="13"/>
                        <a:pt x="70" y="8"/>
                      </a:cubicBezTo>
                      <a:cubicBezTo>
                        <a:pt x="63" y="0"/>
                        <a:pt x="63" y="0"/>
                        <a:pt x="63" y="0"/>
                      </a:cubicBezTo>
                      <a:cubicBezTo>
                        <a:pt x="57" y="4"/>
                        <a:pt x="52" y="9"/>
                        <a:pt x="47" y="14"/>
                      </a:cubicBezTo>
                      <a:cubicBezTo>
                        <a:pt x="43" y="18"/>
                        <a:pt x="39" y="22"/>
                        <a:pt x="35" y="26"/>
                      </a:cubicBezTo>
                      <a:cubicBezTo>
                        <a:pt x="35" y="26"/>
                        <a:pt x="35" y="26"/>
                        <a:pt x="35" y="26"/>
                      </a:cubicBezTo>
                      <a:cubicBezTo>
                        <a:pt x="35" y="27"/>
                        <a:pt x="35" y="27"/>
                        <a:pt x="35" y="27"/>
                      </a:cubicBezTo>
                      <a:cubicBezTo>
                        <a:pt x="35" y="27"/>
                        <a:pt x="35" y="27"/>
                        <a:pt x="35" y="27"/>
                      </a:cubicBezTo>
                      <a:cubicBezTo>
                        <a:pt x="35" y="27"/>
                        <a:pt x="35" y="27"/>
                        <a:pt x="35" y="27"/>
                      </a:cubicBezTo>
                      <a:cubicBezTo>
                        <a:pt x="21" y="43"/>
                        <a:pt x="9" y="62"/>
                        <a:pt x="0" y="81"/>
                      </a:cubicBezTo>
                      <a:lnTo>
                        <a:pt x="11" y="85"/>
                      </a:lnTo>
                      <a:close/>
                    </a:path>
                  </a:pathLst>
                </a:custGeom>
                <a:solidFill>
                  <a:srgbClr val="DAE1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Raleway"/>
                    <a:ea typeface="+mn-ea"/>
                    <a:cs typeface="+mn-cs"/>
                  </a:endParaRPr>
                </a:p>
              </p:txBody>
            </p:sp>
            <p:sp>
              <p:nvSpPr>
                <p:cNvPr id="198" name="Freeform 249">
                  <a:extLst>
                    <a:ext uri="{FF2B5EF4-FFF2-40B4-BE49-F238E27FC236}">
                      <a16:creationId xmlns:a16="http://schemas.microsoft.com/office/drawing/2014/main" id="{E66A8339-C005-EED0-681E-4F7A5C50F717}"/>
                    </a:ext>
                  </a:extLst>
                </p:cNvPr>
                <p:cNvSpPr>
                  <a:spLocks/>
                </p:cNvSpPr>
                <p:nvPr/>
              </p:nvSpPr>
              <p:spPr bwMode="auto">
                <a:xfrm>
                  <a:off x="3459368" y="698737"/>
                  <a:ext cx="345551" cy="332594"/>
                </a:xfrm>
                <a:custGeom>
                  <a:avLst/>
                  <a:gdLst>
                    <a:gd name="T0" fmla="*/ 86 w 86"/>
                    <a:gd name="T1" fmla="*/ 9 h 83"/>
                    <a:gd name="T2" fmla="*/ 83 w 86"/>
                    <a:gd name="T3" fmla="*/ 0 h 83"/>
                    <a:gd name="T4" fmla="*/ 42 w 86"/>
                    <a:gd name="T5" fmla="*/ 24 h 83"/>
                    <a:gd name="T6" fmla="*/ 42 w 86"/>
                    <a:gd name="T7" fmla="*/ 24 h 83"/>
                    <a:gd name="T8" fmla="*/ 41 w 86"/>
                    <a:gd name="T9" fmla="*/ 25 h 83"/>
                    <a:gd name="T10" fmla="*/ 41 w 86"/>
                    <a:gd name="T11" fmla="*/ 25 h 83"/>
                    <a:gd name="T12" fmla="*/ 41 w 86"/>
                    <a:gd name="T13" fmla="*/ 25 h 83"/>
                    <a:gd name="T14" fmla="*/ 31 w 86"/>
                    <a:gd name="T15" fmla="*/ 34 h 83"/>
                    <a:gd name="T16" fmla="*/ 23 w 86"/>
                    <a:gd name="T17" fmla="*/ 43 h 83"/>
                    <a:gd name="T18" fmla="*/ 23 w 86"/>
                    <a:gd name="T19" fmla="*/ 43 h 83"/>
                    <a:gd name="T20" fmla="*/ 23 w 86"/>
                    <a:gd name="T21" fmla="*/ 43 h 83"/>
                    <a:gd name="T22" fmla="*/ 22 w 86"/>
                    <a:gd name="T23" fmla="*/ 43 h 83"/>
                    <a:gd name="T24" fmla="*/ 22 w 86"/>
                    <a:gd name="T25" fmla="*/ 43 h 83"/>
                    <a:gd name="T26" fmla="*/ 0 w 86"/>
                    <a:gd name="T27" fmla="*/ 79 h 83"/>
                    <a:gd name="T28" fmla="*/ 9 w 86"/>
                    <a:gd name="T29" fmla="*/ 83 h 83"/>
                    <a:gd name="T30" fmla="*/ 30 w 86"/>
                    <a:gd name="T31" fmla="*/ 50 h 83"/>
                    <a:gd name="T32" fmla="*/ 38 w 86"/>
                    <a:gd name="T33" fmla="*/ 41 h 83"/>
                    <a:gd name="T34" fmla="*/ 48 w 86"/>
                    <a:gd name="T35" fmla="*/ 32 h 83"/>
                    <a:gd name="T36" fmla="*/ 86 w 86"/>
                    <a:gd name="T37" fmla="*/ 9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6" h="83">
                      <a:moveTo>
                        <a:pt x="86" y="9"/>
                      </a:moveTo>
                      <a:cubicBezTo>
                        <a:pt x="83" y="0"/>
                        <a:pt x="83" y="0"/>
                        <a:pt x="83" y="0"/>
                      </a:cubicBezTo>
                      <a:cubicBezTo>
                        <a:pt x="68" y="6"/>
                        <a:pt x="54" y="14"/>
                        <a:pt x="42" y="24"/>
                      </a:cubicBezTo>
                      <a:cubicBezTo>
                        <a:pt x="42" y="24"/>
                        <a:pt x="42" y="24"/>
                        <a:pt x="42" y="24"/>
                      </a:cubicBezTo>
                      <a:cubicBezTo>
                        <a:pt x="42" y="24"/>
                        <a:pt x="41" y="25"/>
                        <a:pt x="41" y="25"/>
                      </a:cubicBezTo>
                      <a:cubicBezTo>
                        <a:pt x="41" y="25"/>
                        <a:pt x="41" y="25"/>
                        <a:pt x="41" y="25"/>
                      </a:cubicBezTo>
                      <a:cubicBezTo>
                        <a:pt x="41" y="25"/>
                        <a:pt x="41" y="25"/>
                        <a:pt x="41" y="25"/>
                      </a:cubicBezTo>
                      <a:cubicBezTo>
                        <a:pt x="38" y="28"/>
                        <a:pt x="35" y="31"/>
                        <a:pt x="31" y="34"/>
                      </a:cubicBezTo>
                      <a:cubicBezTo>
                        <a:pt x="29" y="37"/>
                        <a:pt x="25" y="40"/>
                        <a:pt x="23" y="43"/>
                      </a:cubicBezTo>
                      <a:cubicBezTo>
                        <a:pt x="23" y="43"/>
                        <a:pt x="23" y="43"/>
                        <a:pt x="23" y="43"/>
                      </a:cubicBezTo>
                      <a:cubicBezTo>
                        <a:pt x="23" y="43"/>
                        <a:pt x="23" y="43"/>
                        <a:pt x="23" y="43"/>
                      </a:cubicBezTo>
                      <a:cubicBezTo>
                        <a:pt x="23" y="43"/>
                        <a:pt x="22" y="43"/>
                        <a:pt x="22" y="43"/>
                      </a:cubicBezTo>
                      <a:cubicBezTo>
                        <a:pt x="22" y="43"/>
                        <a:pt x="22" y="43"/>
                        <a:pt x="22" y="43"/>
                      </a:cubicBezTo>
                      <a:cubicBezTo>
                        <a:pt x="13" y="54"/>
                        <a:pt x="6" y="66"/>
                        <a:pt x="0" y="79"/>
                      </a:cubicBezTo>
                      <a:cubicBezTo>
                        <a:pt x="9" y="83"/>
                        <a:pt x="9" y="83"/>
                        <a:pt x="9" y="83"/>
                      </a:cubicBezTo>
                      <a:cubicBezTo>
                        <a:pt x="14" y="71"/>
                        <a:pt x="21" y="60"/>
                        <a:pt x="30" y="50"/>
                      </a:cubicBezTo>
                      <a:cubicBezTo>
                        <a:pt x="32" y="47"/>
                        <a:pt x="36" y="43"/>
                        <a:pt x="38" y="41"/>
                      </a:cubicBezTo>
                      <a:cubicBezTo>
                        <a:pt x="41" y="38"/>
                        <a:pt x="45" y="35"/>
                        <a:pt x="48" y="32"/>
                      </a:cubicBezTo>
                      <a:cubicBezTo>
                        <a:pt x="59" y="23"/>
                        <a:pt x="73" y="14"/>
                        <a:pt x="86" y="9"/>
                      </a:cubicBezTo>
                      <a:close/>
                    </a:path>
                  </a:pathLst>
                </a:custGeom>
                <a:solidFill>
                  <a:srgbClr val="FFC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Raleway"/>
                    <a:ea typeface="+mn-ea"/>
                    <a:cs typeface="+mn-cs"/>
                  </a:endParaRPr>
                </a:p>
              </p:txBody>
            </p:sp>
            <p:sp>
              <p:nvSpPr>
                <p:cNvPr id="199" name="Freeform 250">
                  <a:extLst>
                    <a:ext uri="{FF2B5EF4-FFF2-40B4-BE49-F238E27FC236}">
                      <a16:creationId xmlns:a16="http://schemas.microsoft.com/office/drawing/2014/main" id="{D76C7BDA-B9AD-A088-8DD6-2AD968FD37AE}"/>
                    </a:ext>
                  </a:extLst>
                </p:cNvPr>
                <p:cNvSpPr>
                  <a:spLocks/>
                </p:cNvSpPr>
                <p:nvPr/>
              </p:nvSpPr>
              <p:spPr bwMode="auto">
                <a:xfrm>
                  <a:off x="3563033" y="1130676"/>
                  <a:ext cx="289400" cy="306678"/>
                </a:xfrm>
                <a:custGeom>
                  <a:avLst/>
                  <a:gdLst>
                    <a:gd name="T0" fmla="*/ 12 w 67"/>
                    <a:gd name="T1" fmla="*/ 0 h 71"/>
                    <a:gd name="T2" fmla="*/ 34 w 67"/>
                    <a:gd name="T3" fmla="*/ 57 h 71"/>
                    <a:gd name="T4" fmla="*/ 55 w 67"/>
                    <a:gd name="T5" fmla="*/ 0 h 71"/>
                    <a:gd name="T6" fmla="*/ 67 w 67"/>
                    <a:gd name="T7" fmla="*/ 0 h 71"/>
                    <a:gd name="T8" fmla="*/ 38 w 67"/>
                    <a:gd name="T9" fmla="*/ 71 h 71"/>
                    <a:gd name="T10" fmla="*/ 29 w 67"/>
                    <a:gd name="T11" fmla="*/ 71 h 71"/>
                    <a:gd name="T12" fmla="*/ 0 w 67"/>
                    <a:gd name="T13" fmla="*/ 0 h 71"/>
                    <a:gd name="T14" fmla="*/ 12 w 67"/>
                    <a:gd name="T15" fmla="*/ 0 h 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 h="71">
                      <a:moveTo>
                        <a:pt x="12" y="0"/>
                      </a:moveTo>
                      <a:lnTo>
                        <a:pt x="34" y="57"/>
                      </a:lnTo>
                      <a:lnTo>
                        <a:pt x="55" y="0"/>
                      </a:lnTo>
                      <a:lnTo>
                        <a:pt x="67" y="0"/>
                      </a:lnTo>
                      <a:lnTo>
                        <a:pt x="38" y="71"/>
                      </a:lnTo>
                      <a:lnTo>
                        <a:pt x="29" y="71"/>
                      </a:lnTo>
                      <a:lnTo>
                        <a:pt x="0" y="0"/>
                      </a:lnTo>
                      <a:lnTo>
                        <a:pt x="12" y="0"/>
                      </a:lnTo>
                      <a:close/>
                    </a:path>
                  </a:pathLst>
                </a:custGeom>
                <a:solidFill>
                  <a:srgbClr val="5456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Raleway"/>
                    <a:ea typeface="+mn-ea"/>
                    <a:cs typeface="+mn-cs"/>
                  </a:endParaRPr>
                </a:p>
              </p:txBody>
            </p:sp>
            <p:sp>
              <p:nvSpPr>
                <p:cNvPr id="200" name="Freeform 251">
                  <a:extLst>
                    <a:ext uri="{FF2B5EF4-FFF2-40B4-BE49-F238E27FC236}">
                      <a16:creationId xmlns:a16="http://schemas.microsoft.com/office/drawing/2014/main" id="{AAB5580C-0494-E9A2-247A-B6555C3601E5}"/>
                    </a:ext>
                  </a:extLst>
                </p:cNvPr>
                <p:cNvSpPr>
                  <a:spLocks/>
                </p:cNvSpPr>
                <p:nvPr/>
              </p:nvSpPr>
              <p:spPr bwMode="auto">
                <a:xfrm>
                  <a:off x="3891307" y="1130676"/>
                  <a:ext cx="211651" cy="306678"/>
                </a:xfrm>
                <a:custGeom>
                  <a:avLst/>
                  <a:gdLst>
                    <a:gd name="T0" fmla="*/ 0 w 49"/>
                    <a:gd name="T1" fmla="*/ 71 h 71"/>
                    <a:gd name="T2" fmla="*/ 0 w 49"/>
                    <a:gd name="T3" fmla="*/ 0 h 71"/>
                    <a:gd name="T4" fmla="*/ 11 w 49"/>
                    <a:gd name="T5" fmla="*/ 0 h 71"/>
                    <a:gd name="T6" fmla="*/ 11 w 49"/>
                    <a:gd name="T7" fmla="*/ 61 h 71"/>
                    <a:gd name="T8" fmla="*/ 49 w 49"/>
                    <a:gd name="T9" fmla="*/ 61 h 71"/>
                    <a:gd name="T10" fmla="*/ 49 w 49"/>
                    <a:gd name="T11" fmla="*/ 71 h 71"/>
                    <a:gd name="T12" fmla="*/ 0 w 49"/>
                    <a:gd name="T13" fmla="*/ 71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0" y="71"/>
                      </a:moveTo>
                      <a:lnTo>
                        <a:pt x="0" y="0"/>
                      </a:lnTo>
                      <a:lnTo>
                        <a:pt x="11" y="0"/>
                      </a:lnTo>
                      <a:lnTo>
                        <a:pt x="11" y="61"/>
                      </a:lnTo>
                      <a:lnTo>
                        <a:pt x="49" y="61"/>
                      </a:lnTo>
                      <a:lnTo>
                        <a:pt x="49" y="71"/>
                      </a:lnTo>
                      <a:lnTo>
                        <a:pt x="0" y="71"/>
                      </a:lnTo>
                      <a:close/>
                    </a:path>
                  </a:pathLst>
                </a:custGeom>
                <a:solidFill>
                  <a:srgbClr val="5456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Raleway"/>
                    <a:ea typeface="+mn-ea"/>
                    <a:cs typeface="+mn-cs"/>
                  </a:endParaRPr>
                </a:p>
              </p:txBody>
            </p:sp>
            <p:sp>
              <p:nvSpPr>
                <p:cNvPr id="201" name="Freeform 252">
                  <a:extLst>
                    <a:ext uri="{FF2B5EF4-FFF2-40B4-BE49-F238E27FC236}">
                      <a16:creationId xmlns:a16="http://schemas.microsoft.com/office/drawing/2014/main" id="{8BDF08C9-4C10-3ACE-E272-AB27379512AB}"/>
                    </a:ext>
                  </a:extLst>
                </p:cNvPr>
                <p:cNvSpPr>
                  <a:spLocks/>
                </p:cNvSpPr>
                <p:nvPr/>
              </p:nvSpPr>
              <p:spPr bwMode="auto">
                <a:xfrm>
                  <a:off x="4102958" y="1126358"/>
                  <a:ext cx="272123" cy="315317"/>
                </a:xfrm>
                <a:custGeom>
                  <a:avLst/>
                  <a:gdLst>
                    <a:gd name="T0" fmla="*/ 0 w 68"/>
                    <a:gd name="T1" fmla="*/ 38 h 78"/>
                    <a:gd name="T2" fmla="*/ 3 w 68"/>
                    <a:gd name="T3" fmla="*/ 25 h 78"/>
                    <a:gd name="T4" fmla="*/ 10 w 68"/>
                    <a:gd name="T5" fmla="*/ 12 h 78"/>
                    <a:gd name="T6" fmla="*/ 22 w 68"/>
                    <a:gd name="T7" fmla="*/ 3 h 78"/>
                    <a:gd name="T8" fmla="*/ 37 w 68"/>
                    <a:gd name="T9" fmla="*/ 0 h 78"/>
                    <a:gd name="T10" fmla="*/ 55 w 68"/>
                    <a:gd name="T11" fmla="*/ 5 h 78"/>
                    <a:gd name="T12" fmla="*/ 66 w 68"/>
                    <a:gd name="T13" fmla="*/ 17 h 78"/>
                    <a:gd name="T14" fmla="*/ 57 w 68"/>
                    <a:gd name="T15" fmla="*/ 23 h 78"/>
                    <a:gd name="T16" fmla="*/ 53 w 68"/>
                    <a:gd name="T17" fmla="*/ 17 h 78"/>
                    <a:gd name="T18" fmla="*/ 48 w 68"/>
                    <a:gd name="T19" fmla="*/ 14 h 78"/>
                    <a:gd name="T20" fmla="*/ 43 w 68"/>
                    <a:gd name="T21" fmla="*/ 12 h 78"/>
                    <a:gd name="T22" fmla="*/ 37 w 68"/>
                    <a:gd name="T23" fmla="*/ 11 h 78"/>
                    <a:gd name="T24" fmla="*/ 26 w 68"/>
                    <a:gd name="T25" fmla="*/ 13 h 78"/>
                    <a:gd name="T26" fmla="*/ 19 w 68"/>
                    <a:gd name="T27" fmla="*/ 20 h 78"/>
                    <a:gd name="T28" fmla="*/ 14 w 68"/>
                    <a:gd name="T29" fmla="*/ 29 h 78"/>
                    <a:gd name="T30" fmla="*/ 13 w 68"/>
                    <a:gd name="T31" fmla="*/ 39 h 78"/>
                    <a:gd name="T32" fmla="*/ 14 w 68"/>
                    <a:gd name="T33" fmla="*/ 49 h 78"/>
                    <a:gd name="T34" fmla="*/ 20 w 68"/>
                    <a:gd name="T35" fmla="*/ 58 h 78"/>
                    <a:gd name="T36" fmla="*/ 27 w 68"/>
                    <a:gd name="T37" fmla="*/ 65 h 78"/>
                    <a:gd name="T38" fmla="*/ 37 w 68"/>
                    <a:gd name="T39" fmla="*/ 67 h 78"/>
                    <a:gd name="T40" fmla="*/ 43 w 68"/>
                    <a:gd name="T41" fmla="*/ 66 h 78"/>
                    <a:gd name="T42" fmla="*/ 49 w 68"/>
                    <a:gd name="T43" fmla="*/ 64 h 78"/>
                    <a:gd name="T44" fmla="*/ 54 w 68"/>
                    <a:gd name="T45" fmla="*/ 60 h 78"/>
                    <a:gd name="T46" fmla="*/ 58 w 68"/>
                    <a:gd name="T47" fmla="*/ 54 h 78"/>
                    <a:gd name="T48" fmla="*/ 68 w 68"/>
                    <a:gd name="T49" fmla="*/ 60 h 78"/>
                    <a:gd name="T50" fmla="*/ 62 w 68"/>
                    <a:gd name="T51" fmla="*/ 68 h 78"/>
                    <a:gd name="T52" fmla="*/ 55 w 68"/>
                    <a:gd name="T53" fmla="*/ 73 h 78"/>
                    <a:gd name="T54" fmla="*/ 46 w 68"/>
                    <a:gd name="T55" fmla="*/ 77 h 78"/>
                    <a:gd name="T56" fmla="*/ 37 w 68"/>
                    <a:gd name="T57" fmla="*/ 78 h 78"/>
                    <a:gd name="T58" fmla="*/ 22 w 68"/>
                    <a:gd name="T59" fmla="*/ 74 h 78"/>
                    <a:gd name="T60" fmla="*/ 11 w 68"/>
                    <a:gd name="T61" fmla="*/ 65 h 78"/>
                    <a:gd name="T62" fmla="*/ 3 w 68"/>
                    <a:gd name="T63" fmla="*/ 53 h 78"/>
                    <a:gd name="T64" fmla="*/ 0 w 68"/>
                    <a:gd name="T65" fmla="*/ 3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8" h="78">
                      <a:moveTo>
                        <a:pt x="0" y="38"/>
                      </a:moveTo>
                      <a:cubicBezTo>
                        <a:pt x="0" y="34"/>
                        <a:pt x="1" y="29"/>
                        <a:pt x="3" y="25"/>
                      </a:cubicBezTo>
                      <a:cubicBezTo>
                        <a:pt x="4" y="20"/>
                        <a:pt x="7" y="16"/>
                        <a:pt x="10" y="12"/>
                      </a:cubicBezTo>
                      <a:cubicBezTo>
                        <a:pt x="13" y="9"/>
                        <a:pt x="17" y="6"/>
                        <a:pt x="22" y="3"/>
                      </a:cubicBezTo>
                      <a:cubicBezTo>
                        <a:pt x="26" y="1"/>
                        <a:pt x="32" y="0"/>
                        <a:pt x="37" y="0"/>
                      </a:cubicBezTo>
                      <a:cubicBezTo>
                        <a:pt x="44" y="0"/>
                        <a:pt x="50" y="2"/>
                        <a:pt x="55" y="5"/>
                      </a:cubicBezTo>
                      <a:cubicBezTo>
                        <a:pt x="60" y="8"/>
                        <a:pt x="64" y="12"/>
                        <a:pt x="66" y="17"/>
                      </a:cubicBezTo>
                      <a:cubicBezTo>
                        <a:pt x="57" y="23"/>
                        <a:pt x="57" y="23"/>
                        <a:pt x="57" y="23"/>
                      </a:cubicBezTo>
                      <a:cubicBezTo>
                        <a:pt x="56" y="21"/>
                        <a:pt x="55" y="19"/>
                        <a:pt x="53" y="17"/>
                      </a:cubicBezTo>
                      <a:cubicBezTo>
                        <a:pt x="52" y="16"/>
                        <a:pt x="50" y="15"/>
                        <a:pt x="48" y="14"/>
                      </a:cubicBezTo>
                      <a:cubicBezTo>
                        <a:pt x="46" y="13"/>
                        <a:pt x="44" y="12"/>
                        <a:pt x="43" y="12"/>
                      </a:cubicBezTo>
                      <a:cubicBezTo>
                        <a:pt x="41" y="11"/>
                        <a:pt x="39" y="11"/>
                        <a:pt x="37" y="11"/>
                      </a:cubicBezTo>
                      <a:cubicBezTo>
                        <a:pt x="33" y="11"/>
                        <a:pt x="29" y="12"/>
                        <a:pt x="26" y="13"/>
                      </a:cubicBezTo>
                      <a:cubicBezTo>
                        <a:pt x="23" y="15"/>
                        <a:pt x="21" y="17"/>
                        <a:pt x="19" y="20"/>
                      </a:cubicBezTo>
                      <a:cubicBezTo>
                        <a:pt x="17" y="23"/>
                        <a:pt x="15" y="26"/>
                        <a:pt x="14" y="29"/>
                      </a:cubicBezTo>
                      <a:cubicBezTo>
                        <a:pt x="13" y="32"/>
                        <a:pt x="13" y="35"/>
                        <a:pt x="13" y="39"/>
                      </a:cubicBezTo>
                      <a:cubicBezTo>
                        <a:pt x="13" y="42"/>
                        <a:pt x="13" y="46"/>
                        <a:pt x="14" y="49"/>
                      </a:cubicBezTo>
                      <a:cubicBezTo>
                        <a:pt x="16" y="53"/>
                        <a:pt x="17" y="56"/>
                        <a:pt x="20" y="58"/>
                      </a:cubicBezTo>
                      <a:cubicBezTo>
                        <a:pt x="22" y="61"/>
                        <a:pt x="24" y="63"/>
                        <a:pt x="27" y="65"/>
                      </a:cubicBezTo>
                      <a:cubicBezTo>
                        <a:pt x="30" y="66"/>
                        <a:pt x="34" y="67"/>
                        <a:pt x="37" y="67"/>
                      </a:cubicBezTo>
                      <a:cubicBezTo>
                        <a:pt x="39" y="67"/>
                        <a:pt x="41" y="67"/>
                        <a:pt x="43" y="66"/>
                      </a:cubicBezTo>
                      <a:cubicBezTo>
                        <a:pt x="45" y="66"/>
                        <a:pt x="47" y="65"/>
                        <a:pt x="49" y="64"/>
                      </a:cubicBezTo>
                      <a:cubicBezTo>
                        <a:pt x="51" y="63"/>
                        <a:pt x="52" y="62"/>
                        <a:pt x="54" y="60"/>
                      </a:cubicBezTo>
                      <a:cubicBezTo>
                        <a:pt x="55" y="58"/>
                        <a:pt x="57" y="56"/>
                        <a:pt x="58" y="54"/>
                      </a:cubicBezTo>
                      <a:cubicBezTo>
                        <a:pt x="68" y="60"/>
                        <a:pt x="68" y="60"/>
                        <a:pt x="68" y="60"/>
                      </a:cubicBezTo>
                      <a:cubicBezTo>
                        <a:pt x="66" y="63"/>
                        <a:pt x="65" y="65"/>
                        <a:pt x="62" y="68"/>
                      </a:cubicBezTo>
                      <a:cubicBezTo>
                        <a:pt x="60" y="70"/>
                        <a:pt x="58" y="72"/>
                        <a:pt x="55" y="73"/>
                      </a:cubicBezTo>
                      <a:cubicBezTo>
                        <a:pt x="52" y="75"/>
                        <a:pt x="49" y="76"/>
                        <a:pt x="46" y="77"/>
                      </a:cubicBezTo>
                      <a:cubicBezTo>
                        <a:pt x="43" y="77"/>
                        <a:pt x="40" y="78"/>
                        <a:pt x="37" y="78"/>
                      </a:cubicBezTo>
                      <a:cubicBezTo>
                        <a:pt x="31" y="78"/>
                        <a:pt x="26" y="77"/>
                        <a:pt x="22" y="74"/>
                      </a:cubicBezTo>
                      <a:cubicBezTo>
                        <a:pt x="18" y="72"/>
                        <a:pt x="14" y="69"/>
                        <a:pt x="11" y="65"/>
                      </a:cubicBezTo>
                      <a:cubicBezTo>
                        <a:pt x="7" y="62"/>
                        <a:pt x="5" y="57"/>
                        <a:pt x="3" y="53"/>
                      </a:cubicBezTo>
                      <a:cubicBezTo>
                        <a:pt x="1" y="48"/>
                        <a:pt x="0" y="43"/>
                        <a:pt x="0" y="38"/>
                      </a:cubicBezTo>
                      <a:close/>
                    </a:path>
                  </a:pathLst>
                </a:custGeom>
                <a:solidFill>
                  <a:srgbClr val="5456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Raleway"/>
                    <a:ea typeface="+mn-ea"/>
                    <a:cs typeface="+mn-cs"/>
                  </a:endParaRPr>
                </a:p>
              </p:txBody>
            </p:sp>
            <p:sp>
              <p:nvSpPr>
                <p:cNvPr id="202" name="Freeform 253">
                  <a:extLst>
                    <a:ext uri="{FF2B5EF4-FFF2-40B4-BE49-F238E27FC236}">
                      <a16:creationId xmlns:a16="http://schemas.microsoft.com/office/drawing/2014/main" id="{E2FD4F44-E12B-BF4C-74FE-CE382E6E4AED}"/>
                    </a:ext>
                  </a:extLst>
                </p:cNvPr>
                <p:cNvSpPr>
                  <a:spLocks noEditPoints="1"/>
                </p:cNvSpPr>
                <p:nvPr/>
              </p:nvSpPr>
              <p:spPr bwMode="auto">
                <a:xfrm>
                  <a:off x="4405315" y="1096121"/>
                  <a:ext cx="95027" cy="336912"/>
                </a:xfrm>
                <a:custGeom>
                  <a:avLst/>
                  <a:gdLst>
                    <a:gd name="T0" fmla="*/ 21 w 24"/>
                    <a:gd name="T1" fmla="*/ 3 h 84"/>
                    <a:gd name="T2" fmla="*/ 24 w 24"/>
                    <a:gd name="T3" fmla="*/ 11 h 84"/>
                    <a:gd name="T4" fmla="*/ 21 w 24"/>
                    <a:gd name="T5" fmla="*/ 18 h 84"/>
                    <a:gd name="T6" fmla="*/ 12 w 24"/>
                    <a:gd name="T7" fmla="*/ 21 h 84"/>
                    <a:gd name="T8" fmla="*/ 4 w 24"/>
                    <a:gd name="T9" fmla="*/ 18 h 84"/>
                    <a:gd name="T10" fmla="*/ 0 w 24"/>
                    <a:gd name="T11" fmla="*/ 11 h 84"/>
                    <a:gd name="T12" fmla="*/ 4 w 24"/>
                    <a:gd name="T13" fmla="*/ 3 h 84"/>
                    <a:gd name="T14" fmla="*/ 12 w 24"/>
                    <a:gd name="T15" fmla="*/ 0 h 84"/>
                    <a:gd name="T16" fmla="*/ 21 w 24"/>
                    <a:gd name="T17" fmla="*/ 3 h 84"/>
                    <a:gd name="T18" fmla="*/ 20 w 24"/>
                    <a:gd name="T19" fmla="*/ 27 h 84"/>
                    <a:gd name="T20" fmla="*/ 20 w 24"/>
                    <a:gd name="T21" fmla="*/ 84 h 84"/>
                    <a:gd name="T22" fmla="*/ 4 w 24"/>
                    <a:gd name="T23" fmla="*/ 84 h 84"/>
                    <a:gd name="T24" fmla="*/ 4 w 24"/>
                    <a:gd name="T25" fmla="*/ 27 h 84"/>
                    <a:gd name="T26" fmla="*/ 20 w 24"/>
                    <a:gd name="T27" fmla="*/ 27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84">
                      <a:moveTo>
                        <a:pt x="21" y="3"/>
                      </a:moveTo>
                      <a:cubicBezTo>
                        <a:pt x="23" y="6"/>
                        <a:pt x="24" y="8"/>
                        <a:pt x="24" y="11"/>
                      </a:cubicBezTo>
                      <a:cubicBezTo>
                        <a:pt x="24" y="14"/>
                        <a:pt x="23" y="16"/>
                        <a:pt x="21" y="18"/>
                      </a:cubicBezTo>
                      <a:cubicBezTo>
                        <a:pt x="18" y="20"/>
                        <a:pt x="16" y="21"/>
                        <a:pt x="12" y="21"/>
                      </a:cubicBezTo>
                      <a:cubicBezTo>
                        <a:pt x="9" y="21"/>
                        <a:pt x="6" y="20"/>
                        <a:pt x="4" y="18"/>
                      </a:cubicBezTo>
                      <a:cubicBezTo>
                        <a:pt x="1" y="16"/>
                        <a:pt x="0" y="14"/>
                        <a:pt x="0" y="11"/>
                      </a:cubicBezTo>
                      <a:cubicBezTo>
                        <a:pt x="0" y="8"/>
                        <a:pt x="1" y="6"/>
                        <a:pt x="4" y="3"/>
                      </a:cubicBezTo>
                      <a:cubicBezTo>
                        <a:pt x="6" y="1"/>
                        <a:pt x="9" y="0"/>
                        <a:pt x="12" y="0"/>
                      </a:cubicBezTo>
                      <a:cubicBezTo>
                        <a:pt x="16" y="0"/>
                        <a:pt x="18" y="1"/>
                        <a:pt x="21" y="3"/>
                      </a:cubicBezTo>
                      <a:close/>
                      <a:moveTo>
                        <a:pt x="20" y="27"/>
                      </a:moveTo>
                      <a:cubicBezTo>
                        <a:pt x="20" y="84"/>
                        <a:pt x="20" y="84"/>
                        <a:pt x="20" y="84"/>
                      </a:cubicBezTo>
                      <a:cubicBezTo>
                        <a:pt x="4" y="84"/>
                        <a:pt x="4" y="84"/>
                        <a:pt x="4" y="84"/>
                      </a:cubicBezTo>
                      <a:cubicBezTo>
                        <a:pt x="4" y="27"/>
                        <a:pt x="4" y="27"/>
                        <a:pt x="4" y="27"/>
                      </a:cubicBezTo>
                      <a:lnTo>
                        <a:pt x="20" y="27"/>
                      </a:lnTo>
                      <a:close/>
                    </a:path>
                  </a:pathLst>
                </a:custGeom>
                <a:solidFill>
                  <a:srgbClr val="0091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Raleway"/>
                    <a:ea typeface="+mn-ea"/>
                    <a:cs typeface="+mn-cs"/>
                  </a:endParaRPr>
                </a:p>
              </p:txBody>
            </p:sp>
          </p:grpSp>
        </p:grpSp>
        <p:grpSp>
          <p:nvGrpSpPr>
            <p:cNvPr id="105" name="Group 4">
              <a:extLst>
                <a:ext uri="{FF2B5EF4-FFF2-40B4-BE49-F238E27FC236}">
                  <a16:creationId xmlns:a16="http://schemas.microsoft.com/office/drawing/2014/main" id="{A99412A5-0AFA-D63B-5305-822ED3D493C3}"/>
                </a:ext>
              </a:extLst>
            </p:cNvPr>
            <p:cNvGrpSpPr>
              <a:grpSpLocks noChangeAspect="1"/>
            </p:cNvGrpSpPr>
            <p:nvPr/>
          </p:nvGrpSpPr>
          <p:grpSpPr bwMode="auto">
            <a:xfrm>
              <a:off x="5613679" y="2034806"/>
              <a:ext cx="950295" cy="760612"/>
              <a:chOff x="3966" y="1362"/>
              <a:chExt cx="1012" cy="810"/>
            </a:xfrm>
          </p:grpSpPr>
          <p:sp>
            <p:nvSpPr>
              <p:cNvPr id="107" name="AutoShape 3">
                <a:extLst>
                  <a:ext uri="{FF2B5EF4-FFF2-40B4-BE49-F238E27FC236}">
                    <a16:creationId xmlns:a16="http://schemas.microsoft.com/office/drawing/2014/main" id="{C1122A6A-8173-6BE2-9B0A-4143C9B19C66}"/>
                  </a:ext>
                </a:extLst>
              </p:cNvPr>
              <p:cNvSpPr>
                <a:spLocks noChangeAspect="1" noChangeArrowheads="1" noTextEdit="1"/>
              </p:cNvSpPr>
              <p:nvPr/>
            </p:nvSpPr>
            <p:spPr bwMode="auto">
              <a:xfrm>
                <a:off x="3966" y="1362"/>
                <a:ext cx="1012" cy="810"/>
              </a:xfrm>
              <a:prstGeom prst="rect">
                <a:avLst/>
              </a:prstGeom>
              <a:noFill/>
              <a:ln w="317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Raleway"/>
                  <a:ea typeface="+mn-ea"/>
                  <a:cs typeface="+mn-cs"/>
                </a:endParaRPr>
              </a:p>
            </p:txBody>
          </p:sp>
          <p:sp>
            <p:nvSpPr>
              <p:cNvPr id="108" name="Freeform 5">
                <a:extLst>
                  <a:ext uri="{FF2B5EF4-FFF2-40B4-BE49-F238E27FC236}">
                    <a16:creationId xmlns:a16="http://schemas.microsoft.com/office/drawing/2014/main" id="{6D8D5BD7-7FF2-BB14-DD9E-3A8A0CECD3A9}"/>
                  </a:ext>
                </a:extLst>
              </p:cNvPr>
              <p:cNvSpPr>
                <a:spLocks noEditPoints="1"/>
              </p:cNvSpPr>
              <p:nvPr/>
            </p:nvSpPr>
            <p:spPr bwMode="auto">
              <a:xfrm>
                <a:off x="4006" y="2000"/>
                <a:ext cx="137" cy="137"/>
              </a:xfrm>
              <a:custGeom>
                <a:avLst/>
                <a:gdLst>
                  <a:gd name="T0" fmla="*/ 121 w 164"/>
                  <a:gd name="T1" fmla="*/ 164 h 164"/>
                  <a:gd name="T2" fmla="*/ 44 w 164"/>
                  <a:gd name="T3" fmla="*/ 164 h 164"/>
                  <a:gd name="T4" fmla="*/ 0 w 164"/>
                  <a:gd name="T5" fmla="*/ 120 h 164"/>
                  <a:gd name="T6" fmla="*/ 0 w 164"/>
                  <a:gd name="T7" fmla="*/ 43 h 164"/>
                  <a:gd name="T8" fmla="*/ 44 w 164"/>
                  <a:gd name="T9" fmla="*/ 0 h 164"/>
                  <a:gd name="T10" fmla="*/ 121 w 164"/>
                  <a:gd name="T11" fmla="*/ 0 h 164"/>
                  <a:gd name="T12" fmla="*/ 164 w 164"/>
                  <a:gd name="T13" fmla="*/ 43 h 164"/>
                  <a:gd name="T14" fmla="*/ 164 w 164"/>
                  <a:gd name="T15" fmla="*/ 120 h 164"/>
                  <a:gd name="T16" fmla="*/ 121 w 164"/>
                  <a:gd name="T17" fmla="*/ 164 h 164"/>
                  <a:gd name="T18" fmla="*/ 44 w 164"/>
                  <a:gd name="T19" fmla="*/ 14 h 164"/>
                  <a:gd name="T20" fmla="*/ 15 w 164"/>
                  <a:gd name="T21" fmla="*/ 43 h 164"/>
                  <a:gd name="T22" fmla="*/ 15 w 164"/>
                  <a:gd name="T23" fmla="*/ 120 h 164"/>
                  <a:gd name="T24" fmla="*/ 44 w 164"/>
                  <a:gd name="T25" fmla="*/ 149 h 164"/>
                  <a:gd name="T26" fmla="*/ 121 w 164"/>
                  <a:gd name="T27" fmla="*/ 149 h 164"/>
                  <a:gd name="T28" fmla="*/ 150 w 164"/>
                  <a:gd name="T29" fmla="*/ 120 h 164"/>
                  <a:gd name="T30" fmla="*/ 150 w 164"/>
                  <a:gd name="T31" fmla="*/ 43 h 164"/>
                  <a:gd name="T32" fmla="*/ 121 w 164"/>
                  <a:gd name="T33" fmla="*/ 14 h 164"/>
                  <a:gd name="T34" fmla="*/ 44 w 164"/>
                  <a:gd name="T35" fmla="*/ 14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4" h="164">
                    <a:moveTo>
                      <a:pt x="121" y="164"/>
                    </a:moveTo>
                    <a:cubicBezTo>
                      <a:pt x="44" y="164"/>
                      <a:pt x="44" y="164"/>
                      <a:pt x="44" y="164"/>
                    </a:cubicBezTo>
                    <a:cubicBezTo>
                      <a:pt x="20" y="164"/>
                      <a:pt x="0" y="144"/>
                      <a:pt x="0" y="120"/>
                    </a:cubicBezTo>
                    <a:cubicBezTo>
                      <a:pt x="0" y="43"/>
                      <a:pt x="0" y="43"/>
                      <a:pt x="0" y="43"/>
                    </a:cubicBezTo>
                    <a:cubicBezTo>
                      <a:pt x="0" y="19"/>
                      <a:pt x="20" y="0"/>
                      <a:pt x="44" y="0"/>
                    </a:cubicBezTo>
                    <a:cubicBezTo>
                      <a:pt x="121" y="0"/>
                      <a:pt x="121" y="0"/>
                      <a:pt x="121" y="0"/>
                    </a:cubicBezTo>
                    <a:cubicBezTo>
                      <a:pt x="145" y="0"/>
                      <a:pt x="164" y="19"/>
                      <a:pt x="164" y="43"/>
                    </a:cubicBezTo>
                    <a:cubicBezTo>
                      <a:pt x="164" y="120"/>
                      <a:pt x="164" y="120"/>
                      <a:pt x="164" y="120"/>
                    </a:cubicBezTo>
                    <a:cubicBezTo>
                      <a:pt x="164" y="144"/>
                      <a:pt x="145" y="164"/>
                      <a:pt x="121" y="164"/>
                    </a:cubicBezTo>
                    <a:close/>
                    <a:moveTo>
                      <a:pt x="44" y="14"/>
                    </a:moveTo>
                    <a:cubicBezTo>
                      <a:pt x="28" y="14"/>
                      <a:pt x="15" y="27"/>
                      <a:pt x="15" y="43"/>
                    </a:cubicBezTo>
                    <a:cubicBezTo>
                      <a:pt x="15" y="120"/>
                      <a:pt x="15" y="120"/>
                      <a:pt x="15" y="120"/>
                    </a:cubicBezTo>
                    <a:cubicBezTo>
                      <a:pt x="15" y="136"/>
                      <a:pt x="28" y="149"/>
                      <a:pt x="44" y="149"/>
                    </a:cubicBezTo>
                    <a:cubicBezTo>
                      <a:pt x="121" y="149"/>
                      <a:pt x="121" y="149"/>
                      <a:pt x="121" y="149"/>
                    </a:cubicBezTo>
                    <a:cubicBezTo>
                      <a:pt x="137" y="149"/>
                      <a:pt x="150" y="136"/>
                      <a:pt x="150" y="120"/>
                    </a:cubicBezTo>
                    <a:cubicBezTo>
                      <a:pt x="150" y="43"/>
                      <a:pt x="150" y="43"/>
                      <a:pt x="150" y="43"/>
                    </a:cubicBezTo>
                    <a:cubicBezTo>
                      <a:pt x="150" y="27"/>
                      <a:pt x="137" y="14"/>
                      <a:pt x="121" y="14"/>
                    </a:cubicBezTo>
                    <a:lnTo>
                      <a:pt x="44" y="14"/>
                    </a:lnTo>
                    <a:close/>
                  </a:path>
                </a:pathLst>
              </a:custGeom>
              <a:solidFill>
                <a:schemeClr val="tx1"/>
              </a:solidFill>
              <a:ln w="317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Raleway"/>
                  <a:ea typeface="+mn-ea"/>
                  <a:cs typeface="+mn-cs"/>
                </a:endParaRPr>
              </a:p>
            </p:txBody>
          </p:sp>
          <p:sp>
            <p:nvSpPr>
              <p:cNvPr id="109" name="Freeform 6">
                <a:extLst>
                  <a:ext uri="{FF2B5EF4-FFF2-40B4-BE49-F238E27FC236}">
                    <a16:creationId xmlns:a16="http://schemas.microsoft.com/office/drawing/2014/main" id="{D58C3F45-BCC2-347E-B565-94E117B48FF3}"/>
                  </a:ext>
                </a:extLst>
              </p:cNvPr>
              <p:cNvSpPr>
                <a:spLocks noEditPoints="1"/>
              </p:cNvSpPr>
              <p:nvPr/>
            </p:nvSpPr>
            <p:spPr bwMode="auto">
              <a:xfrm>
                <a:off x="4040" y="2034"/>
                <a:ext cx="70" cy="69"/>
              </a:xfrm>
              <a:custGeom>
                <a:avLst/>
                <a:gdLst>
                  <a:gd name="T0" fmla="*/ 61 w 83"/>
                  <a:gd name="T1" fmla="*/ 83 h 83"/>
                  <a:gd name="T2" fmla="*/ 22 w 83"/>
                  <a:gd name="T3" fmla="*/ 83 h 83"/>
                  <a:gd name="T4" fmla="*/ 0 w 83"/>
                  <a:gd name="T5" fmla="*/ 61 h 83"/>
                  <a:gd name="T6" fmla="*/ 0 w 83"/>
                  <a:gd name="T7" fmla="*/ 22 h 83"/>
                  <a:gd name="T8" fmla="*/ 22 w 83"/>
                  <a:gd name="T9" fmla="*/ 0 h 83"/>
                  <a:gd name="T10" fmla="*/ 61 w 83"/>
                  <a:gd name="T11" fmla="*/ 0 h 83"/>
                  <a:gd name="T12" fmla="*/ 83 w 83"/>
                  <a:gd name="T13" fmla="*/ 22 h 83"/>
                  <a:gd name="T14" fmla="*/ 83 w 83"/>
                  <a:gd name="T15" fmla="*/ 61 h 83"/>
                  <a:gd name="T16" fmla="*/ 61 w 83"/>
                  <a:gd name="T17" fmla="*/ 83 h 83"/>
                  <a:gd name="T18" fmla="*/ 22 w 83"/>
                  <a:gd name="T19" fmla="*/ 15 h 83"/>
                  <a:gd name="T20" fmla="*/ 15 w 83"/>
                  <a:gd name="T21" fmla="*/ 22 h 83"/>
                  <a:gd name="T22" fmla="*/ 15 w 83"/>
                  <a:gd name="T23" fmla="*/ 61 h 83"/>
                  <a:gd name="T24" fmla="*/ 22 w 83"/>
                  <a:gd name="T25" fmla="*/ 68 h 83"/>
                  <a:gd name="T26" fmla="*/ 61 w 83"/>
                  <a:gd name="T27" fmla="*/ 68 h 83"/>
                  <a:gd name="T28" fmla="*/ 68 w 83"/>
                  <a:gd name="T29" fmla="*/ 61 h 83"/>
                  <a:gd name="T30" fmla="*/ 68 w 83"/>
                  <a:gd name="T31" fmla="*/ 22 h 83"/>
                  <a:gd name="T32" fmla="*/ 61 w 83"/>
                  <a:gd name="T33" fmla="*/ 15 h 83"/>
                  <a:gd name="T34" fmla="*/ 22 w 83"/>
                  <a:gd name="T35" fmla="*/ 15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3" h="83">
                    <a:moveTo>
                      <a:pt x="61" y="83"/>
                    </a:moveTo>
                    <a:cubicBezTo>
                      <a:pt x="22" y="83"/>
                      <a:pt x="22" y="83"/>
                      <a:pt x="22" y="83"/>
                    </a:cubicBezTo>
                    <a:cubicBezTo>
                      <a:pt x="10" y="83"/>
                      <a:pt x="0" y="73"/>
                      <a:pt x="0" y="61"/>
                    </a:cubicBezTo>
                    <a:cubicBezTo>
                      <a:pt x="0" y="22"/>
                      <a:pt x="0" y="22"/>
                      <a:pt x="0" y="22"/>
                    </a:cubicBezTo>
                    <a:cubicBezTo>
                      <a:pt x="0" y="10"/>
                      <a:pt x="10" y="0"/>
                      <a:pt x="22" y="0"/>
                    </a:cubicBezTo>
                    <a:cubicBezTo>
                      <a:pt x="61" y="0"/>
                      <a:pt x="61" y="0"/>
                      <a:pt x="61" y="0"/>
                    </a:cubicBezTo>
                    <a:cubicBezTo>
                      <a:pt x="73" y="0"/>
                      <a:pt x="83" y="10"/>
                      <a:pt x="83" y="22"/>
                    </a:cubicBezTo>
                    <a:cubicBezTo>
                      <a:pt x="83" y="61"/>
                      <a:pt x="83" y="61"/>
                      <a:pt x="83" y="61"/>
                    </a:cubicBezTo>
                    <a:cubicBezTo>
                      <a:pt x="83" y="73"/>
                      <a:pt x="73" y="83"/>
                      <a:pt x="61" y="83"/>
                    </a:cubicBezTo>
                    <a:close/>
                    <a:moveTo>
                      <a:pt x="22" y="15"/>
                    </a:moveTo>
                    <a:cubicBezTo>
                      <a:pt x="18" y="15"/>
                      <a:pt x="15" y="18"/>
                      <a:pt x="15" y="22"/>
                    </a:cubicBezTo>
                    <a:cubicBezTo>
                      <a:pt x="15" y="61"/>
                      <a:pt x="15" y="61"/>
                      <a:pt x="15" y="61"/>
                    </a:cubicBezTo>
                    <a:cubicBezTo>
                      <a:pt x="15" y="65"/>
                      <a:pt x="18" y="68"/>
                      <a:pt x="22" y="68"/>
                    </a:cubicBezTo>
                    <a:cubicBezTo>
                      <a:pt x="61" y="68"/>
                      <a:pt x="61" y="68"/>
                      <a:pt x="61" y="68"/>
                    </a:cubicBezTo>
                    <a:cubicBezTo>
                      <a:pt x="65" y="68"/>
                      <a:pt x="68" y="65"/>
                      <a:pt x="68" y="61"/>
                    </a:cubicBezTo>
                    <a:cubicBezTo>
                      <a:pt x="68" y="22"/>
                      <a:pt x="68" y="22"/>
                      <a:pt x="68" y="22"/>
                    </a:cubicBezTo>
                    <a:cubicBezTo>
                      <a:pt x="68" y="18"/>
                      <a:pt x="65" y="15"/>
                      <a:pt x="61" y="15"/>
                    </a:cubicBezTo>
                    <a:lnTo>
                      <a:pt x="22" y="15"/>
                    </a:lnTo>
                    <a:close/>
                  </a:path>
                </a:pathLst>
              </a:custGeom>
              <a:solidFill>
                <a:schemeClr val="tx1"/>
              </a:solidFill>
              <a:ln w="317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Raleway"/>
                  <a:ea typeface="+mn-ea"/>
                  <a:cs typeface="+mn-cs"/>
                </a:endParaRPr>
              </a:p>
            </p:txBody>
          </p:sp>
          <p:sp>
            <p:nvSpPr>
              <p:cNvPr id="110" name="Freeform 7">
                <a:extLst>
                  <a:ext uri="{FF2B5EF4-FFF2-40B4-BE49-F238E27FC236}">
                    <a16:creationId xmlns:a16="http://schemas.microsoft.com/office/drawing/2014/main" id="{9F53B743-CE8B-6D3D-F21A-11D14647816E}"/>
                  </a:ext>
                </a:extLst>
              </p:cNvPr>
              <p:cNvSpPr>
                <a:spLocks/>
              </p:cNvSpPr>
              <p:nvPr/>
            </p:nvSpPr>
            <p:spPr bwMode="auto">
              <a:xfrm>
                <a:off x="4085" y="2014"/>
                <a:ext cx="13" cy="21"/>
              </a:xfrm>
              <a:custGeom>
                <a:avLst/>
                <a:gdLst>
                  <a:gd name="T0" fmla="*/ 8 w 15"/>
                  <a:gd name="T1" fmla="*/ 25 h 25"/>
                  <a:gd name="T2" fmla="*/ 0 w 15"/>
                  <a:gd name="T3" fmla="*/ 18 h 25"/>
                  <a:gd name="T4" fmla="*/ 0 w 15"/>
                  <a:gd name="T5" fmla="*/ 8 h 25"/>
                  <a:gd name="T6" fmla="*/ 8 w 15"/>
                  <a:gd name="T7" fmla="*/ 0 h 25"/>
                  <a:gd name="T8" fmla="*/ 15 w 15"/>
                  <a:gd name="T9" fmla="*/ 8 h 25"/>
                  <a:gd name="T10" fmla="*/ 15 w 15"/>
                  <a:gd name="T11" fmla="*/ 18 h 25"/>
                  <a:gd name="T12" fmla="*/ 8 w 15"/>
                  <a:gd name="T13" fmla="*/ 25 h 25"/>
                </a:gdLst>
                <a:ahLst/>
                <a:cxnLst>
                  <a:cxn ang="0">
                    <a:pos x="T0" y="T1"/>
                  </a:cxn>
                  <a:cxn ang="0">
                    <a:pos x="T2" y="T3"/>
                  </a:cxn>
                  <a:cxn ang="0">
                    <a:pos x="T4" y="T5"/>
                  </a:cxn>
                  <a:cxn ang="0">
                    <a:pos x="T6" y="T7"/>
                  </a:cxn>
                  <a:cxn ang="0">
                    <a:pos x="T8" y="T9"/>
                  </a:cxn>
                  <a:cxn ang="0">
                    <a:pos x="T10" y="T11"/>
                  </a:cxn>
                  <a:cxn ang="0">
                    <a:pos x="T12" y="T13"/>
                  </a:cxn>
                </a:cxnLst>
                <a:rect l="0" t="0" r="r" b="b"/>
                <a:pathLst>
                  <a:path w="15" h="25">
                    <a:moveTo>
                      <a:pt x="8" y="25"/>
                    </a:moveTo>
                    <a:cubicBezTo>
                      <a:pt x="4" y="25"/>
                      <a:pt x="0" y="22"/>
                      <a:pt x="0" y="18"/>
                    </a:cubicBezTo>
                    <a:cubicBezTo>
                      <a:pt x="0" y="8"/>
                      <a:pt x="0" y="8"/>
                      <a:pt x="0" y="8"/>
                    </a:cubicBezTo>
                    <a:cubicBezTo>
                      <a:pt x="0" y="4"/>
                      <a:pt x="4" y="0"/>
                      <a:pt x="8" y="0"/>
                    </a:cubicBezTo>
                    <a:cubicBezTo>
                      <a:pt x="12" y="0"/>
                      <a:pt x="15" y="4"/>
                      <a:pt x="15" y="8"/>
                    </a:cubicBezTo>
                    <a:cubicBezTo>
                      <a:pt x="15" y="18"/>
                      <a:pt x="15" y="18"/>
                      <a:pt x="15" y="18"/>
                    </a:cubicBezTo>
                    <a:cubicBezTo>
                      <a:pt x="15" y="22"/>
                      <a:pt x="12" y="25"/>
                      <a:pt x="8" y="25"/>
                    </a:cubicBezTo>
                    <a:close/>
                  </a:path>
                </a:pathLst>
              </a:custGeom>
              <a:solidFill>
                <a:schemeClr val="tx1"/>
              </a:solidFill>
              <a:ln w="317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Raleway"/>
                  <a:ea typeface="+mn-ea"/>
                  <a:cs typeface="+mn-cs"/>
                </a:endParaRPr>
              </a:p>
            </p:txBody>
          </p:sp>
          <p:sp>
            <p:nvSpPr>
              <p:cNvPr id="111" name="Freeform 8">
                <a:extLst>
                  <a:ext uri="{FF2B5EF4-FFF2-40B4-BE49-F238E27FC236}">
                    <a16:creationId xmlns:a16="http://schemas.microsoft.com/office/drawing/2014/main" id="{4B2B6C0E-3114-8D38-5756-DEEC3B3F5B49}"/>
                  </a:ext>
                </a:extLst>
              </p:cNvPr>
              <p:cNvSpPr>
                <a:spLocks/>
              </p:cNvSpPr>
              <p:nvPr/>
            </p:nvSpPr>
            <p:spPr bwMode="auto">
              <a:xfrm>
                <a:off x="4069" y="2014"/>
                <a:ext cx="12" cy="21"/>
              </a:xfrm>
              <a:custGeom>
                <a:avLst/>
                <a:gdLst>
                  <a:gd name="T0" fmla="*/ 7 w 15"/>
                  <a:gd name="T1" fmla="*/ 25 h 25"/>
                  <a:gd name="T2" fmla="*/ 0 w 15"/>
                  <a:gd name="T3" fmla="*/ 18 h 25"/>
                  <a:gd name="T4" fmla="*/ 0 w 15"/>
                  <a:gd name="T5" fmla="*/ 8 h 25"/>
                  <a:gd name="T6" fmla="*/ 7 w 15"/>
                  <a:gd name="T7" fmla="*/ 0 h 25"/>
                  <a:gd name="T8" fmla="*/ 15 w 15"/>
                  <a:gd name="T9" fmla="*/ 8 h 25"/>
                  <a:gd name="T10" fmla="*/ 15 w 15"/>
                  <a:gd name="T11" fmla="*/ 18 h 25"/>
                  <a:gd name="T12" fmla="*/ 7 w 15"/>
                  <a:gd name="T13" fmla="*/ 25 h 25"/>
                </a:gdLst>
                <a:ahLst/>
                <a:cxnLst>
                  <a:cxn ang="0">
                    <a:pos x="T0" y="T1"/>
                  </a:cxn>
                  <a:cxn ang="0">
                    <a:pos x="T2" y="T3"/>
                  </a:cxn>
                  <a:cxn ang="0">
                    <a:pos x="T4" y="T5"/>
                  </a:cxn>
                  <a:cxn ang="0">
                    <a:pos x="T6" y="T7"/>
                  </a:cxn>
                  <a:cxn ang="0">
                    <a:pos x="T8" y="T9"/>
                  </a:cxn>
                  <a:cxn ang="0">
                    <a:pos x="T10" y="T11"/>
                  </a:cxn>
                  <a:cxn ang="0">
                    <a:pos x="T12" y="T13"/>
                  </a:cxn>
                </a:cxnLst>
                <a:rect l="0" t="0" r="r" b="b"/>
                <a:pathLst>
                  <a:path w="15" h="25">
                    <a:moveTo>
                      <a:pt x="7" y="25"/>
                    </a:moveTo>
                    <a:cubicBezTo>
                      <a:pt x="3" y="25"/>
                      <a:pt x="0" y="22"/>
                      <a:pt x="0" y="18"/>
                    </a:cubicBezTo>
                    <a:cubicBezTo>
                      <a:pt x="0" y="8"/>
                      <a:pt x="0" y="8"/>
                      <a:pt x="0" y="8"/>
                    </a:cubicBezTo>
                    <a:cubicBezTo>
                      <a:pt x="0" y="4"/>
                      <a:pt x="3" y="0"/>
                      <a:pt x="7" y="0"/>
                    </a:cubicBezTo>
                    <a:cubicBezTo>
                      <a:pt x="11" y="0"/>
                      <a:pt x="15" y="4"/>
                      <a:pt x="15" y="8"/>
                    </a:cubicBezTo>
                    <a:cubicBezTo>
                      <a:pt x="15" y="18"/>
                      <a:pt x="15" y="18"/>
                      <a:pt x="15" y="18"/>
                    </a:cubicBezTo>
                    <a:cubicBezTo>
                      <a:pt x="15" y="22"/>
                      <a:pt x="11" y="25"/>
                      <a:pt x="7" y="25"/>
                    </a:cubicBezTo>
                    <a:close/>
                  </a:path>
                </a:pathLst>
              </a:custGeom>
              <a:solidFill>
                <a:schemeClr val="tx1"/>
              </a:solidFill>
              <a:ln w="317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Raleway"/>
                  <a:ea typeface="+mn-ea"/>
                  <a:cs typeface="+mn-cs"/>
                </a:endParaRPr>
              </a:p>
            </p:txBody>
          </p:sp>
          <p:sp>
            <p:nvSpPr>
              <p:cNvPr id="112" name="Freeform 9">
                <a:extLst>
                  <a:ext uri="{FF2B5EF4-FFF2-40B4-BE49-F238E27FC236}">
                    <a16:creationId xmlns:a16="http://schemas.microsoft.com/office/drawing/2014/main" id="{B13B6AF1-BF9E-8634-D6EF-7B5CDCEC1878}"/>
                  </a:ext>
                </a:extLst>
              </p:cNvPr>
              <p:cNvSpPr>
                <a:spLocks/>
              </p:cNvSpPr>
              <p:nvPr/>
            </p:nvSpPr>
            <p:spPr bwMode="auto">
              <a:xfrm>
                <a:off x="4052" y="2014"/>
                <a:ext cx="12" cy="21"/>
              </a:xfrm>
              <a:custGeom>
                <a:avLst/>
                <a:gdLst>
                  <a:gd name="T0" fmla="*/ 7 w 14"/>
                  <a:gd name="T1" fmla="*/ 25 h 25"/>
                  <a:gd name="T2" fmla="*/ 0 w 14"/>
                  <a:gd name="T3" fmla="*/ 18 h 25"/>
                  <a:gd name="T4" fmla="*/ 0 w 14"/>
                  <a:gd name="T5" fmla="*/ 8 h 25"/>
                  <a:gd name="T6" fmla="*/ 7 w 14"/>
                  <a:gd name="T7" fmla="*/ 0 h 25"/>
                  <a:gd name="T8" fmla="*/ 14 w 14"/>
                  <a:gd name="T9" fmla="*/ 8 h 25"/>
                  <a:gd name="T10" fmla="*/ 14 w 14"/>
                  <a:gd name="T11" fmla="*/ 18 h 25"/>
                  <a:gd name="T12" fmla="*/ 7 w 14"/>
                  <a:gd name="T13" fmla="*/ 25 h 25"/>
                </a:gdLst>
                <a:ahLst/>
                <a:cxnLst>
                  <a:cxn ang="0">
                    <a:pos x="T0" y="T1"/>
                  </a:cxn>
                  <a:cxn ang="0">
                    <a:pos x="T2" y="T3"/>
                  </a:cxn>
                  <a:cxn ang="0">
                    <a:pos x="T4" y="T5"/>
                  </a:cxn>
                  <a:cxn ang="0">
                    <a:pos x="T6" y="T7"/>
                  </a:cxn>
                  <a:cxn ang="0">
                    <a:pos x="T8" y="T9"/>
                  </a:cxn>
                  <a:cxn ang="0">
                    <a:pos x="T10" y="T11"/>
                  </a:cxn>
                  <a:cxn ang="0">
                    <a:pos x="T12" y="T13"/>
                  </a:cxn>
                </a:cxnLst>
                <a:rect l="0" t="0" r="r" b="b"/>
                <a:pathLst>
                  <a:path w="14" h="25">
                    <a:moveTo>
                      <a:pt x="7" y="25"/>
                    </a:moveTo>
                    <a:cubicBezTo>
                      <a:pt x="3" y="25"/>
                      <a:pt x="0" y="22"/>
                      <a:pt x="0" y="18"/>
                    </a:cubicBezTo>
                    <a:cubicBezTo>
                      <a:pt x="0" y="8"/>
                      <a:pt x="0" y="8"/>
                      <a:pt x="0" y="8"/>
                    </a:cubicBezTo>
                    <a:cubicBezTo>
                      <a:pt x="0" y="4"/>
                      <a:pt x="3" y="0"/>
                      <a:pt x="7" y="0"/>
                    </a:cubicBezTo>
                    <a:cubicBezTo>
                      <a:pt x="11" y="0"/>
                      <a:pt x="14" y="4"/>
                      <a:pt x="14" y="8"/>
                    </a:cubicBezTo>
                    <a:cubicBezTo>
                      <a:pt x="14" y="18"/>
                      <a:pt x="14" y="18"/>
                      <a:pt x="14" y="18"/>
                    </a:cubicBezTo>
                    <a:cubicBezTo>
                      <a:pt x="14" y="22"/>
                      <a:pt x="11" y="25"/>
                      <a:pt x="7" y="25"/>
                    </a:cubicBezTo>
                    <a:close/>
                  </a:path>
                </a:pathLst>
              </a:custGeom>
              <a:solidFill>
                <a:schemeClr val="tx1"/>
              </a:solidFill>
              <a:ln w="317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Raleway"/>
                  <a:ea typeface="+mn-ea"/>
                  <a:cs typeface="+mn-cs"/>
                </a:endParaRPr>
              </a:p>
            </p:txBody>
          </p:sp>
          <p:sp>
            <p:nvSpPr>
              <p:cNvPr id="115" name="Freeform 10">
                <a:extLst>
                  <a:ext uri="{FF2B5EF4-FFF2-40B4-BE49-F238E27FC236}">
                    <a16:creationId xmlns:a16="http://schemas.microsoft.com/office/drawing/2014/main" id="{31DC73CB-D1F4-0459-BE08-A145B86767AD}"/>
                  </a:ext>
                </a:extLst>
              </p:cNvPr>
              <p:cNvSpPr>
                <a:spLocks/>
              </p:cNvSpPr>
              <p:nvPr/>
            </p:nvSpPr>
            <p:spPr bwMode="auto">
              <a:xfrm>
                <a:off x="4085" y="2102"/>
                <a:ext cx="13" cy="21"/>
              </a:xfrm>
              <a:custGeom>
                <a:avLst/>
                <a:gdLst>
                  <a:gd name="T0" fmla="*/ 8 w 15"/>
                  <a:gd name="T1" fmla="*/ 25 h 25"/>
                  <a:gd name="T2" fmla="*/ 0 w 15"/>
                  <a:gd name="T3" fmla="*/ 17 h 25"/>
                  <a:gd name="T4" fmla="*/ 0 w 15"/>
                  <a:gd name="T5" fmla="*/ 7 h 25"/>
                  <a:gd name="T6" fmla="*/ 8 w 15"/>
                  <a:gd name="T7" fmla="*/ 0 h 25"/>
                  <a:gd name="T8" fmla="*/ 15 w 15"/>
                  <a:gd name="T9" fmla="*/ 7 h 25"/>
                  <a:gd name="T10" fmla="*/ 15 w 15"/>
                  <a:gd name="T11" fmla="*/ 17 h 25"/>
                  <a:gd name="T12" fmla="*/ 8 w 15"/>
                  <a:gd name="T13" fmla="*/ 25 h 25"/>
                </a:gdLst>
                <a:ahLst/>
                <a:cxnLst>
                  <a:cxn ang="0">
                    <a:pos x="T0" y="T1"/>
                  </a:cxn>
                  <a:cxn ang="0">
                    <a:pos x="T2" y="T3"/>
                  </a:cxn>
                  <a:cxn ang="0">
                    <a:pos x="T4" y="T5"/>
                  </a:cxn>
                  <a:cxn ang="0">
                    <a:pos x="T6" y="T7"/>
                  </a:cxn>
                  <a:cxn ang="0">
                    <a:pos x="T8" y="T9"/>
                  </a:cxn>
                  <a:cxn ang="0">
                    <a:pos x="T10" y="T11"/>
                  </a:cxn>
                  <a:cxn ang="0">
                    <a:pos x="T12" y="T13"/>
                  </a:cxn>
                </a:cxnLst>
                <a:rect l="0" t="0" r="r" b="b"/>
                <a:pathLst>
                  <a:path w="15" h="25">
                    <a:moveTo>
                      <a:pt x="8" y="25"/>
                    </a:moveTo>
                    <a:cubicBezTo>
                      <a:pt x="4" y="25"/>
                      <a:pt x="0" y="21"/>
                      <a:pt x="0" y="17"/>
                    </a:cubicBezTo>
                    <a:cubicBezTo>
                      <a:pt x="0" y="7"/>
                      <a:pt x="0" y="7"/>
                      <a:pt x="0" y="7"/>
                    </a:cubicBezTo>
                    <a:cubicBezTo>
                      <a:pt x="0" y="3"/>
                      <a:pt x="4" y="0"/>
                      <a:pt x="8" y="0"/>
                    </a:cubicBezTo>
                    <a:cubicBezTo>
                      <a:pt x="12" y="0"/>
                      <a:pt x="15" y="3"/>
                      <a:pt x="15" y="7"/>
                    </a:cubicBezTo>
                    <a:cubicBezTo>
                      <a:pt x="15" y="17"/>
                      <a:pt x="15" y="17"/>
                      <a:pt x="15" y="17"/>
                    </a:cubicBezTo>
                    <a:cubicBezTo>
                      <a:pt x="15" y="21"/>
                      <a:pt x="12" y="25"/>
                      <a:pt x="8" y="25"/>
                    </a:cubicBezTo>
                    <a:close/>
                  </a:path>
                </a:pathLst>
              </a:custGeom>
              <a:solidFill>
                <a:schemeClr val="tx1"/>
              </a:solidFill>
              <a:ln w="317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Raleway"/>
                  <a:ea typeface="+mn-ea"/>
                  <a:cs typeface="+mn-cs"/>
                </a:endParaRPr>
              </a:p>
            </p:txBody>
          </p:sp>
          <p:sp>
            <p:nvSpPr>
              <p:cNvPr id="116" name="Freeform 11">
                <a:extLst>
                  <a:ext uri="{FF2B5EF4-FFF2-40B4-BE49-F238E27FC236}">
                    <a16:creationId xmlns:a16="http://schemas.microsoft.com/office/drawing/2014/main" id="{9123D811-AB59-4292-DF7D-33E39DCE4402}"/>
                  </a:ext>
                </a:extLst>
              </p:cNvPr>
              <p:cNvSpPr>
                <a:spLocks/>
              </p:cNvSpPr>
              <p:nvPr/>
            </p:nvSpPr>
            <p:spPr bwMode="auto">
              <a:xfrm>
                <a:off x="4069" y="2102"/>
                <a:ext cx="12" cy="21"/>
              </a:xfrm>
              <a:custGeom>
                <a:avLst/>
                <a:gdLst>
                  <a:gd name="T0" fmla="*/ 7 w 15"/>
                  <a:gd name="T1" fmla="*/ 25 h 25"/>
                  <a:gd name="T2" fmla="*/ 0 w 15"/>
                  <a:gd name="T3" fmla="*/ 17 h 25"/>
                  <a:gd name="T4" fmla="*/ 0 w 15"/>
                  <a:gd name="T5" fmla="*/ 7 h 25"/>
                  <a:gd name="T6" fmla="*/ 7 w 15"/>
                  <a:gd name="T7" fmla="*/ 0 h 25"/>
                  <a:gd name="T8" fmla="*/ 15 w 15"/>
                  <a:gd name="T9" fmla="*/ 7 h 25"/>
                  <a:gd name="T10" fmla="*/ 15 w 15"/>
                  <a:gd name="T11" fmla="*/ 17 h 25"/>
                  <a:gd name="T12" fmla="*/ 7 w 15"/>
                  <a:gd name="T13" fmla="*/ 25 h 25"/>
                </a:gdLst>
                <a:ahLst/>
                <a:cxnLst>
                  <a:cxn ang="0">
                    <a:pos x="T0" y="T1"/>
                  </a:cxn>
                  <a:cxn ang="0">
                    <a:pos x="T2" y="T3"/>
                  </a:cxn>
                  <a:cxn ang="0">
                    <a:pos x="T4" y="T5"/>
                  </a:cxn>
                  <a:cxn ang="0">
                    <a:pos x="T6" y="T7"/>
                  </a:cxn>
                  <a:cxn ang="0">
                    <a:pos x="T8" y="T9"/>
                  </a:cxn>
                  <a:cxn ang="0">
                    <a:pos x="T10" y="T11"/>
                  </a:cxn>
                  <a:cxn ang="0">
                    <a:pos x="T12" y="T13"/>
                  </a:cxn>
                </a:cxnLst>
                <a:rect l="0" t="0" r="r" b="b"/>
                <a:pathLst>
                  <a:path w="15" h="25">
                    <a:moveTo>
                      <a:pt x="7" y="25"/>
                    </a:moveTo>
                    <a:cubicBezTo>
                      <a:pt x="3" y="25"/>
                      <a:pt x="0" y="21"/>
                      <a:pt x="0" y="17"/>
                    </a:cubicBezTo>
                    <a:cubicBezTo>
                      <a:pt x="0" y="7"/>
                      <a:pt x="0" y="7"/>
                      <a:pt x="0" y="7"/>
                    </a:cubicBezTo>
                    <a:cubicBezTo>
                      <a:pt x="0" y="3"/>
                      <a:pt x="3" y="0"/>
                      <a:pt x="7" y="0"/>
                    </a:cubicBezTo>
                    <a:cubicBezTo>
                      <a:pt x="11" y="0"/>
                      <a:pt x="15" y="3"/>
                      <a:pt x="15" y="7"/>
                    </a:cubicBezTo>
                    <a:cubicBezTo>
                      <a:pt x="15" y="17"/>
                      <a:pt x="15" y="17"/>
                      <a:pt x="15" y="17"/>
                    </a:cubicBezTo>
                    <a:cubicBezTo>
                      <a:pt x="15" y="21"/>
                      <a:pt x="11" y="25"/>
                      <a:pt x="7" y="25"/>
                    </a:cubicBezTo>
                    <a:close/>
                  </a:path>
                </a:pathLst>
              </a:custGeom>
              <a:solidFill>
                <a:schemeClr val="tx1"/>
              </a:solidFill>
              <a:ln w="317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Raleway"/>
                  <a:ea typeface="+mn-ea"/>
                  <a:cs typeface="+mn-cs"/>
                </a:endParaRPr>
              </a:p>
            </p:txBody>
          </p:sp>
          <p:sp>
            <p:nvSpPr>
              <p:cNvPr id="117" name="Freeform 12">
                <a:extLst>
                  <a:ext uri="{FF2B5EF4-FFF2-40B4-BE49-F238E27FC236}">
                    <a16:creationId xmlns:a16="http://schemas.microsoft.com/office/drawing/2014/main" id="{1F398714-1FB5-07FE-F21D-E857DBF70795}"/>
                  </a:ext>
                </a:extLst>
              </p:cNvPr>
              <p:cNvSpPr>
                <a:spLocks/>
              </p:cNvSpPr>
              <p:nvPr/>
            </p:nvSpPr>
            <p:spPr bwMode="auto">
              <a:xfrm>
                <a:off x="4052" y="2102"/>
                <a:ext cx="12" cy="21"/>
              </a:xfrm>
              <a:custGeom>
                <a:avLst/>
                <a:gdLst>
                  <a:gd name="T0" fmla="*/ 7 w 14"/>
                  <a:gd name="T1" fmla="*/ 25 h 25"/>
                  <a:gd name="T2" fmla="*/ 0 w 14"/>
                  <a:gd name="T3" fmla="*/ 17 h 25"/>
                  <a:gd name="T4" fmla="*/ 0 w 14"/>
                  <a:gd name="T5" fmla="*/ 7 h 25"/>
                  <a:gd name="T6" fmla="*/ 7 w 14"/>
                  <a:gd name="T7" fmla="*/ 0 h 25"/>
                  <a:gd name="T8" fmla="*/ 14 w 14"/>
                  <a:gd name="T9" fmla="*/ 7 h 25"/>
                  <a:gd name="T10" fmla="*/ 14 w 14"/>
                  <a:gd name="T11" fmla="*/ 17 h 25"/>
                  <a:gd name="T12" fmla="*/ 7 w 14"/>
                  <a:gd name="T13" fmla="*/ 25 h 25"/>
                </a:gdLst>
                <a:ahLst/>
                <a:cxnLst>
                  <a:cxn ang="0">
                    <a:pos x="T0" y="T1"/>
                  </a:cxn>
                  <a:cxn ang="0">
                    <a:pos x="T2" y="T3"/>
                  </a:cxn>
                  <a:cxn ang="0">
                    <a:pos x="T4" y="T5"/>
                  </a:cxn>
                  <a:cxn ang="0">
                    <a:pos x="T6" y="T7"/>
                  </a:cxn>
                  <a:cxn ang="0">
                    <a:pos x="T8" y="T9"/>
                  </a:cxn>
                  <a:cxn ang="0">
                    <a:pos x="T10" y="T11"/>
                  </a:cxn>
                  <a:cxn ang="0">
                    <a:pos x="T12" y="T13"/>
                  </a:cxn>
                </a:cxnLst>
                <a:rect l="0" t="0" r="r" b="b"/>
                <a:pathLst>
                  <a:path w="14" h="25">
                    <a:moveTo>
                      <a:pt x="7" y="25"/>
                    </a:moveTo>
                    <a:cubicBezTo>
                      <a:pt x="3" y="25"/>
                      <a:pt x="0" y="21"/>
                      <a:pt x="0" y="17"/>
                    </a:cubicBezTo>
                    <a:cubicBezTo>
                      <a:pt x="0" y="7"/>
                      <a:pt x="0" y="7"/>
                      <a:pt x="0" y="7"/>
                    </a:cubicBezTo>
                    <a:cubicBezTo>
                      <a:pt x="0" y="3"/>
                      <a:pt x="3" y="0"/>
                      <a:pt x="7" y="0"/>
                    </a:cubicBezTo>
                    <a:cubicBezTo>
                      <a:pt x="11" y="0"/>
                      <a:pt x="14" y="3"/>
                      <a:pt x="14" y="7"/>
                    </a:cubicBezTo>
                    <a:cubicBezTo>
                      <a:pt x="14" y="17"/>
                      <a:pt x="14" y="17"/>
                      <a:pt x="14" y="17"/>
                    </a:cubicBezTo>
                    <a:cubicBezTo>
                      <a:pt x="14" y="21"/>
                      <a:pt x="11" y="25"/>
                      <a:pt x="7" y="25"/>
                    </a:cubicBezTo>
                    <a:close/>
                  </a:path>
                </a:pathLst>
              </a:custGeom>
              <a:solidFill>
                <a:schemeClr val="tx1"/>
              </a:solidFill>
              <a:ln w="317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Raleway"/>
                  <a:ea typeface="+mn-ea"/>
                  <a:cs typeface="+mn-cs"/>
                </a:endParaRPr>
              </a:p>
            </p:txBody>
          </p:sp>
          <p:sp>
            <p:nvSpPr>
              <p:cNvPr id="118" name="Freeform 13">
                <a:extLst>
                  <a:ext uri="{FF2B5EF4-FFF2-40B4-BE49-F238E27FC236}">
                    <a16:creationId xmlns:a16="http://schemas.microsoft.com/office/drawing/2014/main" id="{0564B439-3476-E844-07B2-01CB4B8DDB61}"/>
                  </a:ext>
                </a:extLst>
              </p:cNvPr>
              <p:cNvSpPr>
                <a:spLocks/>
              </p:cNvSpPr>
              <p:nvPr/>
            </p:nvSpPr>
            <p:spPr bwMode="auto">
              <a:xfrm>
                <a:off x="4020" y="2045"/>
                <a:ext cx="21" cy="13"/>
              </a:xfrm>
              <a:custGeom>
                <a:avLst/>
                <a:gdLst>
                  <a:gd name="T0" fmla="*/ 18 w 25"/>
                  <a:gd name="T1" fmla="*/ 15 h 15"/>
                  <a:gd name="T2" fmla="*/ 8 w 25"/>
                  <a:gd name="T3" fmla="*/ 15 h 15"/>
                  <a:gd name="T4" fmla="*/ 0 w 25"/>
                  <a:gd name="T5" fmla="*/ 7 h 15"/>
                  <a:gd name="T6" fmla="*/ 8 w 25"/>
                  <a:gd name="T7" fmla="*/ 0 h 15"/>
                  <a:gd name="T8" fmla="*/ 18 w 25"/>
                  <a:gd name="T9" fmla="*/ 0 h 15"/>
                  <a:gd name="T10" fmla="*/ 25 w 25"/>
                  <a:gd name="T11" fmla="*/ 7 h 15"/>
                  <a:gd name="T12" fmla="*/ 18 w 25"/>
                  <a:gd name="T13" fmla="*/ 15 h 15"/>
                </a:gdLst>
                <a:ahLst/>
                <a:cxnLst>
                  <a:cxn ang="0">
                    <a:pos x="T0" y="T1"/>
                  </a:cxn>
                  <a:cxn ang="0">
                    <a:pos x="T2" y="T3"/>
                  </a:cxn>
                  <a:cxn ang="0">
                    <a:pos x="T4" y="T5"/>
                  </a:cxn>
                  <a:cxn ang="0">
                    <a:pos x="T6" y="T7"/>
                  </a:cxn>
                  <a:cxn ang="0">
                    <a:pos x="T8" y="T9"/>
                  </a:cxn>
                  <a:cxn ang="0">
                    <a:pos x="T10" y="T11"/>
                  </a:cxn>
                  <a:cxn ang="0">
                    <a:pos x="T12" y="T13"/>
                  </a:cxn>
                </a:cxnLst>
                <a:rect l="0" t="0" r="r" b="b"/>
                <a:pathLst>
                  <a:path w="25" h="15">
                    <a:moveTo>
                      <a:pt x="18" y="15"/>
                    </a:moveTo>
                    <a:cubicBezTo>
                      <a:pt x="8" y="15"/>
                      <a:pt x="8" y="15"/>
                      <a:pt x="8" y="15"/>
                    </a:cubicBezTo>
                    <a:cubicBezTo>
                      <a:pt x="4" y="15"/>
                      <a:pt x="0" y="11"/>
                      <a:pt x="0" y="7"/>
                    </a:cubicBezTo>
                    <a:cubicBezTo>
                      <a:pt x="0" y="3"/>
                      <a:pt x="4" y="0"/>
                      <a:pt x="8" y="0"/>
                    </a:cubicBezTo>
                    <a:cubicBezTo>
                      <a:pt x="18" y="0"/>
                      <a:pt x="18" y="0"/>
                      <a:pt x="18" y="0"/>
                    </a:cubicBezTo>
                    <a:cubicBezTo>
                      <a:pt x="22" y="0"/>
                      <a:pt x="25" y="3"/>
                      <a:pt x="25" y="7"/>
                    </a:cubicBezTo>
                    <a:cubicBezTo>
                      <a:pt x="25" y="11"/>
                      <a:pt x="22" y="15"/>
                      <a:pt x="18" y="15"/>
                    </a:cubicBezTo>
                    <a:close/>
                  </a:path>
                </a:pathLst>
              </a:custGeom>
              <a:solidFill>
                <a:schemeClr val="tx1"/>
              </a:solidFill>
              <a:ln w="317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Raleway"/>
                  <a:ea typeface="+mn-ea"/>
                  <a:cs typeface="+mn-cs"/>
                </a:endParaRPr>
              </a:p>
            </p:txBody>
          </p:sp>
          <p:sp>
            <p:nvSpPr>
              <p:cNvPr id="119" name="Freeform 14">
                <a:extLst>
                  <a:ext uri="{FF2B5EF4-FFF2-40B4-BE49-F238E27FC236}">
                    <a16:creationId xmlns:a16="http://schemas.microsoft.com/office/drawing/2014/main" id="{53483B42-91A4-35F8-1292-D3D81ED88B34}"/>
                  </a:ext>
                </a:extLst>
              </p:cNvPr>
              <p:cNvSpPr>
                <a:spLocks/>
              </p:cNvSpPr>
              <p:nvPr/>
            </p:nvSpPr>
            <p:spPr bwMode="auto">
              <a:xfrm>
                <a:off x="4020" y="2062"/>
                <a:ext cx="21" cy="13"/>
              </a:xfrm>
              <a:custGeom>
                <a:avLst/>
                <a:gdLst>
                  <a:gd name="T0" fmla="*/ 18 w 25"/>
                  <a:gd name="T1" fmla="*/ 15 h 15"/>
                  <a:gd name="T2" fmla="*/ 8 w 25"/>
                  <a:gd name="T3" fmla="*/ 15 h 15"/>
                  <a:gd name="T4" fmla="*/ 0 w 25"/>
                  <a:gd name="T5" fmla="*/ 8 h 15"/>
                  <a:gd name="T6" fmla="*/ 8 w 25"/>
                  <a:gd name="T7" fmla="*/ 0 h 15"/>
                  <a:gd name="T8" fmla="*/ 18 w 25"/>
                  <a:gd name="T9" fmla="*/ 0 h 15"/>
                  <a:gd name="T10" fmla="*/ 25 w 25"/>
                  <a:gd name="T11" fmla="*/ 8 h 15"/>
                  <a:gd name="T12" fmla="*/ 18 w 25"/>
                  <a:gd name="T13" fmla="*/ 15 h 15"/>
                </a:gdLst>
                <a:ahLst/>
                <a:cxnLst>
                  <a:cxn ang="0">
                    <a:pos x="T0" y="T1"/>
                  </a:cxn>
                  <a:cxn ang="0">
                    <a:pos x="T2" y="T3"/>
                  </a:cxn>
                  <a:cxn ang="0">
                    <a:pos x="T4" y="T5"/>
                  </a:cxn>
                  <a:cxn ang="0">
                    <a:pos x="T6" y="T7"/>
                  </a:cxn>
                  <a:cxn ang="0">
                    <a:pos x="T8" y="T9"/>
                  </a:cxn>
                  <a:cxn ang="0">
                    <a:pos x="T10" y="T11"/>
                  </a:cxn>
                  <a:cxn ang="0">
                    <a:pos x="T12" y="T13"/>
                  </a:cxn>
                </a:cxnLst>
                <a:rect l="0" t="0" r="r" b="b"/>
                <a:pathLst>
                  <a:path w="25" h="15">
                    <a:moveTo>
                      <a:pt x="18" y="15"/>
                    </a:moveTo>
                    <a:cubicBezTo>
                      <a:pt x="8" y="15"/>
                      <a:pt x="8" y="15"/>
                      <a:pt x="8" y="15"/>
                    </a:cubicBezTo>
                    <a:cubicBezTo>
                      <a:pt x="4" y="15"/>
                      <a:pt x="0" y="12"/>
                      <a:pt x="0" y="8"/>
                    </a:cubicBezTo>
                    <a:cubicBezTo>
                      <a:pt x="0" y="4"/>
                      <a:pt x="4" y="0"/>
                      <a:pt x="8" y="0"/>
                    </a:cubicBezTo>
                    <a:cubicBezTo>
                      <a:pt x="18" y="0"/>
                      <a:pt x="18" y="0"/>
                      <a:pt x="18" y="0"/>
                    </a:cubicBezTo>
                    <a:cubicBezTo>
                      <a:pt x="22" y="0"/>
                      <a:pt x="25" y="4"/>
                      <a:pt x="25" y="8"/>
                    </a:cubicBezTo>
                    <a:cubicBezTo>
                      <a:pt x="25" y="12"/>
                      <a:pt x="22" y="15"/>
                      <a:pt x="18" y="15"/>
                    </a:cubicBezTo>
                    <a:close/>
                  </a:path>
                </a:pathLst>
              </a:custGeom>
              <a:solidFill>
                <a:schemeClr val="tx1"/>
              </a:solidFill>
              <a:ln w="317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Raleway"/>
                  <a:ea typeface="+mn-ea"/>
                  <a:cs typeface="+mn-cs"/>
                </a:endParaRPr>
              </a:p>
            </p:txBody>
          </p:sp>
          <p:sp>
            <p:nvSpPr>
              <p:cNvPr id="120" name="Freeform 15">
                <a:extLst>
                  <a:ext uri="{FF2B5EF4-FFF2-40B4-BE49-F238E27FC236}">
                    <a16:creationId xmlns:a16="http://schemas.microsoft.com/office/drawing/2014/main" id="{EF84889C-790B-67FE-4B0D-6018BF2D0A4B}"/>
                  </a:ext>
                </a:extLst>
              </p:cNvPr>
              <p:cNvSpPr>
                <a:spLocks/>
              </p:cNvSpPr>
              <p:nvPr/>
            </p:nvSpPr>
            <p:spPr bwMode="auto">
              <a:xfrm>
                <a:off x="4020" y="2080"/>
                <a:ext cx="21" cy="11"/>
              </a:xfrm>
              <a:custGeom>
                <a:avLst/>
                <a:gdLst>
                  <a:gd name="T0" fmla="*/ 18 w 25"/>
                  <a:gd name="T1" fmla="*/ 14 h 14"/>
                  <a:gd name="T2" fmla="*/ 8 w 25"/>
                  <a:gd name="T3" fmla="*/ 14 h 14"/>
                  <a:gd name="T4" fmla="*/ 0 w 25"/>
                  <a:gd name="T5" fmla="*/ 7 h 14"/>
                  <a:gd name="T6" fmla="*/ 8 w 25"/>
                  <a:gd name="T7" fmla="*/ 0 h 14"/>
                  <a:gd name="T8" fmla="*/ 18 w 25"/>
                  <a:gd name="T9" fmla="*/ 0 h 14"/>
                  <a:gd name="T10" fmla="*/ 25 w 25"/>
                  <a:gd name="T11" fmla="*/ 7 h 14"/>
                  <a:gd name="T12" fmla="*/ 18 w 25"/>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25" h="14">
                    <a:moveTo>
                      <a:pt x="18" y="14"/>
                    </a:moveTo>
                    <a:cubicBezTo>
                      <a:pt x="8" y="14"/>
                      <a:pt x="8" y="14"/>
                      <a:pt x="8" y="14"/>
                    </a:cubicBezTo>
                    <a:cubicBezTo>
                      <a:pt x="4" y="14"/>
                      <a:pt x="0" y="11"/>
                      <a:pt x="0" y="7"/>
                    </a:cubicBezTo>
                    <a:cubicBezTo>
                      <a:pt x="0" y="3"/>
                      <a:pt x="4" y="0"/>
                      <a:pt x="8" y="0"/>
                    </a:cubicBezTo>
                    <a:cubicBezTo>
                      <a:pt x="18" y="0"/>
                      <a:pt x="18" y="0"/>
                      <a:pt x="18" y="0"/>
                    </a:cubicBezTo>
                    <a:cubicBezTo>
                      <a:pt x="22" y="0"/>
                      <a:pt x="25" y="3"/>
                      <a:pt x="25" y="7"/>
                    </a:cubicBezTo>
                    <a:cubicBezTo>
                      <a:pt x="25" y="11"/>
                      <a:pt x="22" y="14"/>
                      <a:pt x="18" y="14"/>
                    </a:cubicBezTo>
                    <a:close/>
                  </a:path>
                </a:pathLst>
              </a:custGeom>
              <a:solidFill>
                <a:schemeClr val="tx1"/>
              </a:solidFill>
              <a:ln w="317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Raleway"/>
                  <a:ea typeface="+mn-ea"/>
                  <a:cs typeface="+mn-cs"/>
                </a:endParaRPr>
              </a:p>
            </p:txBody>
          </p:sp>
          <p:sp>
            <p:nvSpPr>
              <p:cNvPr id="121" name="Freeform 16">
                <a:extLst>
                  <a:ext uri="{FF2B5EF4-FFF2-40B4-BE49-F238E27FC236}">
                    <a16:creationId xmlns:a16="http://schemas.microsoft.com/office/drawing/2014/main" id="{3E1D4925-5C83-6D8A-8B6D-9E4DBBE2F259}"/>
                  </a:ext>
                </a:extLst>
              </p:cNvPr>
              <p:cNvSpPr>
                <a:spLocks/>
              </p:cNvSpPr>
              <p:nvPr/>
            </p:nvSpPr>
            <p:spPr bwMode="auto">
              <a:xfrm>
                <a:off x="4109" y="2045"/>
                <a:ext cx="20" cy="13"/>
              </a:xfrm>
              <a:custGeom>
                <a:avLst/>
                <a:gdLst>
                  <a:gd name="T0" fmla="*/ 17 w 24"/>
                  <a:gd name="T1" fmla="*/ 15 h 15"/>
                  <a:gd name="T2" fmla="*/ 7 w 24"/>
                  <a:gd name="T3" fmla="*/ 15 h 15"/>
                  <a:gd name="T4" fmla="*/ 0 w 24"/>
                  <a:gd name="T5" fmla="*/ 7 h 15"/>
                  <a:gd name="T6" fmla="*/ 7 w 24"/>
                  <a:gd name="T7" fmla="*/ 0 h 15"/>
                  <a:gd name="T8" fmla="*/ 17 w 24"/>
                  <a:gd name="T9" fmla="*/ 0 h 15"/>
                  <a:gd name="T10" fmla="*/ 24 w 24"/>
                  <a:gd name="T11" fmla="*/ 7 h 15"/>
                  <a:gd name="T12" fmla="*/ 17 w 24"/>
                  <a:gd name="T13" fmla="*/ 15 h 15"/>
                </a:gdLst>
                <a:ahLst/>
                <a:cxnLst>
                  <a:cxn ang="0">
                    <a:pos x="T0" y="T1"/>
                  </a:cxn>
                  <a:cxn ang="0">
                    <a:pos x="T2" y="T3"/>
                  </a:cxn>
                  <a:cxn ang="0">
                    <a:pos x="T4" y="T5"/>
                  </a:cxn>
                  <a:cxn ang="0">
                    <a:pos x="T6" y="T7"/>
                  </a:cxn>
                  <a:cxn ang="0">
                    <a:pos x="T8" y="T9"/>
                  </a:cxn>
                  <a:cxn ang="0">
                    <a:pos x="T10" y="T11"/>
                  </a:cxn>
                  <a:cxn ang="0">
                    <a:pos x="T12" y="T13"/>
                  </a:cxn>
                </a:cxnLst>
                <a:rect l="0" t="0" r="r" b="b"/>
                <a:pathLst>
                  <a:path w="24" h="15">
                    <a:moveTo>
                      <a:pt x="17" y="15"/>
                    </a:moveTo>
                    <a:cubicBezTo>
                      <a:pt x="7" y="15"/>
                      <a:pt x="7" y="15"/>
                      <a:pt x="7" y="15"/>
                    </a:cubicBezTo>
                    <a:cubicBezTo>
                      <a:pt x="3" y="15"/>
                      <a:pt x="0" y="11"/>
                      <a:pt x="0" y="7"/>
                    </a:cubicBezTo>
                    <a:cubicBezTo>
                      <a:pt x="0" y="3"/>
                      <a:pt x="3" y="0"/>
                      <a:pt x="7" y="0"/>
                    </a:cubicBezTo>
                    <a:cubicBezTo>
                      <a:pt x="17" y="0"/>
                      <a:pt x="17" y="0"/>
                      <a:pt x="17" y="0"/>
                    </a:cubicBezTo>
                    <a:cubicBezTo>
                      <a:pt x="21" y="0"/>
                      <a:pt x="24" y="3"/>
                      <a:pt x="24" y="7"/>
                    </a:cubicBezTo>
                    <a:cubicBezTo>
                      <a:pt x="24" y="11"/>
                      <a:pt x="21" y="15"/>
                      <a:pt x="17" y="15"/>
                    </a:cubicBezTo>
                    <a:close/>
                  </a:path>
                </a:pathLst>
              </a:custGeom>
              <a:solidFill>
                <a:schemeClr val="tx1"/>
              </a:solidFill>
              <a:ln w="317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Raleway"/>
                  <a:ea typeface="+mn-ea"/>
                  <a:cs typeface="+mn-cs"/>
                </a:endParaRPr>
              </a:p>
            </p:txBody>
          </p:sp>
          <p:sp>
            <p:nvSpPr>
              <p:cNvPr id="122" name="Freeform 17">
                <a:extLst>
                  <a:ext uri="{FF2B5EF4-FFF2-40B4-BE49-F238E27FC236}">
                    <a16:creationId xmlns:a16="http://schemas.microsoft.com/office/drawing/2014/main" id="{5BFB8266-BD76-4D43-D49A-7DA88A69FF02}"/>
                  </a:ext>
                </a:extLst>
              </p:cNvPr>
              <p:cNvSpPr>
                <a:spLocks/>
              </p:cNvSpPr>
              <p:nvPr/>
            </p:nvSpPr>
            <p:spPr bwMode="auto">
              <a:xfrm>
                <a:off x="4109" y="2062"/>
                <a:ext cx="20" cy="13"/>
              </a:xfrm>
              <a:custGeom>
                <a:avLst/>
                <a:gdLst>
                  <a:gd name="T0" fmla="*/ 17 w 24"/>
                  <a:gd name="T1" fmla="*/ 15 h 15"/>
                  <a:gd name="T2" fmla="*/ 7 w 24"/>
                  <a:gd name="T3" fmla="*/ 15 h 15"/>
                  <a:gd name="T4" fmla="*/ 0 w 24"/>
                  <a:gd name="T5" fmla="*/ 8 h 15"/>
                  <a:gd name="T6" fmla="*/ 7 w 24"/>
                  <a:gd name="T7" fmla="*/ 0 h 15"/>
                  <a:gd name="T8" fmla="*/ 17 w 24"/>
                  <a:gd name="T9" fmla="*/ 0 h 15"/>
                  <a:gd name="T10" fmla="*/ 24 w 24"/>
                  <a:gd name="T11" fmla="*/ 8 h 15"/>
                  <a:gd name="T12" fmla="*/ 17 w 24"/>
                  <a:gd name="T13" fmla="*/ 15 h 15"/>
                </a:gdLst>
                <a:ahLst/>
                <a:cxnLst>
                  <a:cxn ang="0">
                    <a:pos x="T0" y="T1"/>
                  </a:cxn>
                  <a:cxn ang="0">
                    <a:pos x="T2" y="T3"/>
                  </a:cxn>
                  <a:cxn ang="0">
                    <a:pos x="T4" y="T5"/>
                  </a:cxn>
                  <a:cxn ang="0">
                    <a:pos x="T6" y="T7"/>
                  </a:cxn>
                  <a:cxn ang="0">
                    <a:pos x="T8" y="T9"/>
                  </a:cxn>
                  <a:cxn ang="0">
                    <a:pos x="T10" y="T11"/>
                  </a:cxn>
                  <a:cxn ang="0">
                    <a:pos x="T12" y="T13"/>
                  </a:cxn>
                </a:cxnLst>
                <a:rect l="0" t="0" r="r" b="b"/>
                <a:pathLst>
                  <a:path w="24" h="15">
                    <a:moveTo>
                      <a:pt x="17" y="15"/>
                    </a:moveTo>
                    <a:cubicBezTo>
                      <a:pt x="7" y="15"/>
                      <a:pt x="7" y="15"/>
                      <a:pt x="7" y="15"/>
                    </a:cubicBezTo>
                    <a:cubicBezTo>
                      <a:pt x="3" y="15"/>
                      <a:pt x="0" y="12"/>
                      <a:pt x="0" y="8"/>
                    </a:cubicBezTo>
                    <a:cubicBezTo>
                      <a:pt x="0" y="4"/>
                      <a:pt x="3" y="0"/>
                      <a:pt x="7" y="0"/>
                    </a:cubicBezTo>
                    <a:cubicBezTo>
                      <a:pt x="17" y="0"/>
                      <a:pt x="17" y="0"/>
                      <a:pt x="17" y="0"/>
                    </a:cubicBezTo>
                    <a:cubicBezTo>
                      <a:pt x="21" y="0"/>
                      <a:pt x="24" y="4"/>
                      <a:pt x="24" y="8"/>
                    </a:cubicBezTo>
                    <a:cubicBezTo>
                      <a:pt x="24" y="12"/>
                      <a:pt x="21" y="15"/>
                      <a:pt x="17" y="15"/>
                    </a:cubicBezTo>
                    <a:close/>
                  </a:path>
                </a:pathLst>
              </a:custGeom>
              <a:solidFill>
                <a:schemeClr val="tx1"/>
              </a:solidFill>
              <a:ln w="317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Raleway"/>
                  <a:ea typeface="+mn-ea"/>
                  <a:cs typeface="+mn-cs"/>
                </a:endParaRPr>
              </a:p>
            </p:txBody>
          </p:sp>
          <p:sp>
            <p:nvSpPr>
              <p:cNvPr id="123" name="Freeform 18">
                <a:extLst>
                  <a:ext uri="{FF2B5EF4-FFF2-40B4-BE49-F238E27FC236}">
                    <a16:creationId xmlns:a16="http://schemas.microsoft.com/office/drawing/2014/main" id="{F1B071B4-7612-8ECC-475E-4927BD79F478}"/>
                  </a:ext>
                </a:extLst>
              </p:cNvPr>
              <p:cNvSpPr>
                <a:spLocks/>
              </p:cNvSpPr>
              <p:nvPr/>
            </p:nvSpPr>
            <p:spPr bwMode="auto">
              <a:xfrm>
                <a:off x="4109" y="2080"/>
                <a:ext cx="20" cy="11"/>
              </a:xfrm>
              <a:custGeom>
                <a:avLst/>
                <a:gdLst>
                  <a:gd name="T0" fmla="*/ 17 w 24"/>
                  <a:gd name="T1" fmla="*/ 14 h 14"/>
                  <a:gd name="T2" fmla="*/ 7 w 24"/>
                  <a:gd name="T3" fmla="*/ 14 h 14"/>
                  <a:gd name="T4" fmla="*/ 0 w 24"/>
                  <a:gd name="T5" fmla="*/ 7 h 14"/>
                  <a:gd name="T6" fmla="*/ 7 w 24"/>
                  <a:gd name="T7" fmla="*/ 0 h 14"/>
                  <a:gd name="T8" fmla="*/ 17 w 24"/>
                  <a:gd name="T9" fmla="*/ 0 h 14"/>
                  <a:gd name="T10" fmla="*/ 24 w 24"/>
                  <a:gd name="T11" fmla="*/ 7 h 14"/>
                  <a:gd name="T12" fmla="*/ 17 w 24"/>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24" h="14">
                    <a:moveTo>
                      <a:pt x="17" y="14"/>
                    </a:moveTo>
                    <a:cubicBezTo>
                      <a:pt x="7" y="14"/>
                      <a:pt x="7" y="14"/>
                      <a:pt x="7" y="14"/>
                    </a:cubicBezTo>
                    <a:cubicBezTo>
                      <a:pt x="3" y="14"/>
                      <a:pt x="0" y="11"/>
                      <a:pt x="0" y="7"/>
                    </a:cubicBezTo>
                    <a:cubicBezTo>
                      <a:pt x="0" y="3"/>
                      <a:pt x="3" y="0"/>
                      <a:pt x="7" y="0"/>
                    </a:cubicBezTo>
                    <a:cubicBezTo>
                      <a:pt x="17" y="0"/>
                      <a:pt x="17" y="0"/>
                      <a:pt x="17" y="0"/>
                    </a:cubicBezTo>
                    <a:cubicBezTo>
                      <a:pt x="21" y="0"/>
                      <a:pt x="24" y="3"/>
                      <a:pt x="24" y="7"/>
                    </a:cubicBezTo>
                    <a:cubicBezTo>
                      <a:pt x="24" y="11"/>
                      <a:pt x="21" y="14"/>
                      <a:pt x="17" y="14"/>
                    </a:cubicBezTo>
                    <a:close/>
                  </a:path>
                </a:pathLst>
              </a:custGeom>
              <a:solidFill>
                <a:schemeClr val="tx1"/>
              </a:solidFill>
              <a:ln w="317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Raleway"/>
                  <a:ea typeface="+mn-ea"/>
                  <a:cs typeface="+mn-cs"/>
                </a:endParaRPr>
              </a:p>
            </p:txBody>
          </p:sp>
          <p:sp>
            <p:nvSpPr>
              <p:cNvPr id="124" name="Freeform 19">
                <a:extLst>
                  <a:ext uri="{FF2B5EF4-FFF2-40B4-BE49-F238E27FC236}">
                    <a16:creationId xmlns:a16="http://schemas.microsoft.com/office/drawing/2014/main" id="{2E65CD57-1F68-DAFA-5964-C53E8A4703E6}"/>
                  </a:ext>
                </a:extLst>
              </p:cNvPr>
              <p:cNvSpPr>
                <a:spLocks/>
              </p:cNvSpPr>
              <p:nvPr/>
            </p:nvSpPr>
            <p:spPr bwMode="auto">
              <a:xfrm>
                <a:off x="4080" y="2158"/>
                <a:ext cx="18" cy="12"/>
              </a:xfrm>
              <a:custGeom>
                <a:avLst/>
                <a:gdLst>
                  <a:gd name="T0" fmla="*/ 14 w 21"/>
                  <a:gd name="T1" fmla="*/ 15 h 15"/>
                  <a:gd name="T2" fmla="*/ 7 w 21"/>
                  <a:gd name="T3" fmla="*/ 15 h 15"/>
                  <a:gd name="T4" fmla="*/ 0 w 21"/>
                  <a:gd name="T5" fmla="*/ 8 h 15"/>
                  <a:gd name="T6" fmla="*/ 7 w 21"/>
                  <a:gd name="T7" fmla="*/ 0 h 15"/>
                  <a:gd name="T8" fmla="*/ 14 w 21"/>
                  <a:gd name="T9" fmla="*/ 0 h 15"/>
                  <a:gd name="T10" fmla="*/ 21 w 21"/>
                  <a:gd name="T11" fmla="*/ 8 h 15"/>
                  <a:gd name="T12" fmla="*/ 14 w 21"/>
                  <a:gd name="T13" fmla="*/ 15 h 15"/>
                </a:gdLst>
                <a:ahLst/>
                <a:cxnLst>
                  <a:cxn ang="0">
                    <a:pos x="T0" y="T1"/>
                  </a:cxn>
                  <a:cxn ang="0">
                    <a:pos x="T2" y="T3"/>
                  </a:cxn>
                  <a:cxn ang="0">
                    <a:pos x="T4" y="T5"/>
                  </a:cxn>
                  <a:cxn ang="0">
                    <a:pos x="T6" y="T7"/>
                  </a:cxn>
                  <a:cxn ang="0">
                    <a:pos x="T8" y="T9"/>
                  </a:cxn>
                  <a:cxn ang="0">
                    <a:pos x="T10" y="T11"/>
                  </a:cxn>
                  <a:cxn ang="0">
                    <a:pos x="T12" y="T13"/>
                  </a:cxn>
                </a:cxnLst>
                <a:rect l="0" t="0" r="r" b="b"/>
                <a:pathLst>
                  <a:path w="21" h="15">
                    <a:moveTo>
                      <a:pt x="14" y="15"/>
                    </a:moveTo>
                    <a:cubicBezTo>
                      <a:pt x="7" y="15"/>
                      <a:pt x="7" y="15"/>
                      <a:pt x="7" y="15"/>
                    </a:cubicBezTo>
                    <a:cubicBezTo>
                      <a:pt x="3" y="15"/>
                      <a:pt x="0" y="12"/>
                      <a:pt x="0" y="8"/>
                    </a:cubicBezTo>
                    <a:cubicBezTo>
                      <a:pt x="0" y="4"/>
                      <a:pt x="3" y="0"/>
                      <a:pt x="7" y="0"/>
                    </a:cubicBezTo>
                    <a:cubicBezTo>
                      <a:pt x="14" y="0"/>
                      <a:pt x="14" y="0"/>
                      <a:pt x="14" y="0"/>
                    </a:cubicBezTo>
                    <a:cubicBezTo>
                      <a:pt x="18" y="0"/>
                      <a:pt x="21" y="4"/>
                      <a:pt x="21" y="8"/>
                    </a:cubicBezTo>
                    <a:cubicBezTo>
                      <a:pt x="21" y="12"/>
                      <a:pt x="18" y="15"/>
                      <a:pt x="14" y="15"/>
                    </a:cubicBezTo>
                    <a:close/>
                  </a:path>
                </a:pathLst>
              </a:custGeom>
              <a:solidFill>
                <a:schemeClr val="tx1"/>
              </a:solidFill>
              <a:ln w="317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Raleway"/>
                  <a:ea typeface="+mn-ea"/>
                  <a:cs typeface="+mn-cs"/>
                </a:endParaRPr>
              </a:p>
            </p:txBody>
          </p:sp>
          <p:sp>
            <p:nvSpPr>
              <p:cNvPr id="125" name="Freeform 20">
                <a:extLst>
                  <a:ext uri="{FF2B5EF4-FFF2-40B4-BE49-F238E27FC236}">
                    <a16:creationId xmlns:a16="http://schemas.microsoft.com/office/drawing/2014/main" id="{1717C9C1-899D-3DB7-FBED-32EB795990CA}"/>
                  </a:ext>
                </a:extLst>
              </p:cNvPr>
              <p:cNvSpPr>
                <a:spLocks/>
              </p:cNvSpPr>
              <p:nvPr/>
            </p:nvSpPr>
            <p:spPr bwMode="auto">
              <a:xfrm>
                <a:off x="4012" y="2158"/>
                <a:ext cx="69" cy="12"/>
              </a:xfrm>
              <a:custGeom>
                <a:avLst/>
                <a:gdLst>
                  <a:gd name="T0" fmla="*/ 75 w 83"/>
                  <a:gd name="T1" fmla="*/ 15 h 15"/>
                  <a:gd name="T2" fmla="*/ 7 w 83"/>
                  <a:gd name="T3" fmla="*/ 15 h 15"/>
                  <a:gd name="T4" fmla="*/ 0 w 83"/>
                  <a:gd name="T5" fmla="*/ 8 h 15"/>
                  <a:gd name="T6" fmla="*/ 7 w 83"/>
                  <a:gd name="T7" fmla="*/ 0 h 15"/>
                  <a:gd name="T8" fmla="*/ 75 w 83"/>
                  <a:gd name="T9" fmla="*/ 0 h 15"/>
                  <a:gd name="T10" fmla="*/ 83 w 83"/>
                  <a:gd name="T11" fmla="*/ 8 h 15"/>
                  <a:gd name="T12" fmla="*/ 75 w 83"/>
                  <a:gd name="T13" fmla="*/ 15 h 15"/>
                </a:gdLst>
                <a:ahLst/>
                <a:cxnLst>
                  <a:cxn ang="0">
                    <a:pos x="T0" y="T1"/>
                  </a:cxn>
                  <a:cxn ang="0">
                    <a:pos x="T2" y="T3"/>
                  </a:cxn>
                  <a:cxn ang="0">
                    <a:pos x="T4" y="T5"/>
                  </a:cxn>
                  <a:cxn ang="0">
                    <a:pos x="T6" y="T7"/>
                  </a:cxn>
                  <a:cxn ang="0">
                    <a:pos x="T8" y="T9"/>
                  </a:cxn>
                  <a:cxn ang="0">
                    <a:pos x="T10" y="T11"/>
                  </a:cxn>
                  <a:cxn ang="0">
                    <a:pos x="T12" y="T13"/>
                  </a:cxn>
                </a:cxnLst>
                <a:rect l="0" t="0" r="r" b="b"/>
                <a:pathLst>
                  <a:path w="83" h="15">
                    <a:moveTo>
                      <a:pt x="75" y="15"/>
                    </a:moveTo>
                    <a:cubicBezTo>
                      <a:pt x="7" y="15"/>
                      <a:pt x="7" y="15"/>
                      <a:pt x="7" y="15"/>
                    </a:cubicBezTo>
                    <a:cubicBezTo>
                      <a:pt x="3" y="15"/>
                      <a:pt x="0" y="12"/>
                      <a:pt x="0" y="8"/>
                    </a:cubicBezTo>
                    <a:cubicBezTo>
                      <a:pt x="0" y="4"/>
                      <a:pt x="3" y="0"/>
                      <a:pt x="7" y="0"/>
                    </a:cubicBezTo>
                    <a:cubicBezTo>
                      <a:pt x="75" y="0"/>
                      <a:pt x="75" y="0"/>
                      <a:pt x="75" y="0"/>
                    </a:cubicBezTo>
                    <a:cubicBezTo>
                      <a:pt x="79" y="0"/>
                      <a:pt x="83" y="4"/>
                      <a:pt x="83" y="8"/>
                    </a:cubicBezTo>
                    <a:cubicBezTo>
                      <a:pt x="83" y="12"/>
                      <a:pt x="79" y="15"/>
                      <a:pt x="75" y="15"/>
                    </a:cubicBezTo>
                    <a:close/>
                  </a:path>
                </a:pathLst>
              </a:custGeom>
              <a:solidFill>
                <a:schemeClr val="tx1"/>
              </a:solidFill>
              <a:ln w="317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Raleway"/>
                  <a:ea typeface="+mn-ea"/>
                  <a:cs typeface="+mn-cs"/>
                </a:endParaRPr>
              </a:p>
            </p:txBody>
          </p:sp>
          <p:sp>
            <p:nvSpPr>
              <p:cNvPr id="126" name="Freeform 21">
                <a:extLst>
                  <a:ext uri="{FF2B5EF4-FFF2-40B4-BE49-F238E27FC236}">
                    <a16:creationId xmlns:a16="http://schemas.microsoft.com/office/drawing/2014/main" id="{85738DDA-0F80-A6D5-8044-95B6EF284356}"/>
                  </a:ext>
                </a:extLst>
              </p:cNvPr>
              <p:cNvSpPr>
                <a:spLocks/>
              </p:cNvSpPr>
              <p:nvPr/>
            </p:nvSpPr>
            <p:spPr bwMode="auto">
              <a:xfrm>
                <a:off x="3984" y="2147"/>
                <a:ext cx="17" cy="12"/>
              </a:xfrm>
              <a:custGeom>
                <a:avLst/>
                <a:gdLst>
                  <a:gd name="T0" fmla="*/ 14 w 21"/>
                  <a:gd name="T1" fmla="*/ 14 h 14"/>
                  <a:gd name="T2" fmla="*/ 7 w 21"/>
                  <a:gd name="T3" fmla="*/ 14 h 14"/>
                  <a:gd name="T4" fmla="*/ 0 w 21"/>
                  <a:gd name="T5" fmla="*/ 7 h 14"/>
                  <a:gd name="T6" fmla="*/ 7 w 21"/>
                  <a:gd name="T7" fmla="*/ 0 h 14"/>
                  <a:gd name="T8" fmla="*/ 14 w 21"/>
                  <a:gd name="T9" fmla="*/ 0 h 14"/>
                  <a:gd name="T10" fmla="*/ 21 w 21"/>
                  <a:gd name="T11" fmla="*/ 7 h 14"/>
                  <a:gd name="T12" fmla="*/ 14 w 21"/>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21" h="14">
                    <a:moveTo>
                      <a:pt x="14" y="14"/>
                    </a:moveTo>
                    <a:cubicBezTo>
                      <a:pt x="7" y="14"/>
                      <a:pt x="7" y="14"/>
                      <a:pt x="7" y="14"/>
                    </a:cubicBezTo>
                    <a:cubicBezTo>
                      <a:pt x="3" y="14"/>
                      <a:pt x="0" y="11"/>
                      <a:pt x="0" y="7"/>
                    </a:cubicBezTo>
                    <a:cubicBezTo>
                      <a:pt x="0" y="3"/>
                      <a:pt x="3" y="0"/>
                      <a:pt x="7" y="0"/>
                    </a:cubicBezTo>
                    <a:cubicBezTo>
                      <a:pt x="14" y="0"/>
                      <a:pt x="14" y="0"/>
                      <a:pt x="14" y="0"/>
                    </a:cubicBezTo>
                    <a:cubicBezTo>
                      <a:pt x="18" y="0"/>
                      <a:pt x="21" y="3"/>
                      <a:pt x="21" y="7"/>
                    </a:cubicBezTo>
                    <a:cubicBezTo>
                      <a:pt x="21" y="11"/>
                      <a:pt x="18" y="14"/>
                      <a:pt x="14" y="14"/>
                    </a:cubicBezTo>
                    <a:close/>
                  </a:path>
                </a:pathLst>
              </a:custGeom>
              <a:solidFill>
                <a:schemeClr val="tx1"/>
              </a:solidFill>
              <a:ln w="317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Raleway"/>
                  <a:ea typeface="+mn-ea"/>
                  <a:cs typeface="+mn-cs"/>
                </a:endParaRPr>
              </a:p>
            </p:txBody>
          </p:sp>
          <p:sp>
            <p:nvSpPr>
              <p:cNvPr id="127" name="Freeform 22">
                <a:extLst>
                  <a:ext uri="{FF2B5EF4-FFF2-40B4-BE49-F238E27FC236}">
                    <a16:creationId xmlns:a16="http://schemas.microsoft.com/office/drawing/2014/main" id="{A0F4DABA-C247-9119-D8D4-C7AD910C7C15}"/>
                  </a:ext>
                </a:extLst>
              </p:cNvPr>
              <p:cNvSpPr>
                <a:spLocks/>
              </p:cNvSpPr>
              <p:nvPr/>
            </p:nvSpPr>
            <p:spPr bwMode="auto">
              <a:xfrm>
                <a:off x="4000" y="2147"/>
                <a:ext cx="70" cy="12"/>
              </a:xfrm>
              <a:custGeom>
                <a:avLst/>
                <a:gdLst>
                  <a:gd name="T0" fmla="*/ 76 w 83"/>
                  <a:gd name="T1" fmla="*/ 14 h 14"/>
                  <a:gd name="T2" fmla="*/ 8 w 83"/>
                  <a:gd name="T3" fmla="*/ 14 h 14"/>
                  <a:gd name="T4" fmla="*/ 0 w 83"/>
                  <a:gd name="T5" fmla="*/ 7 h 14"/>
                  <a:gd name="T6" fmla="*/ 8 w 83"/>
                  <a:gd name="T7" fmla="*/ 0 h 14"/>
                  <a:gd name="T8" fmla="*/ 76 w 83"/>
                  <a:gd name="T9" fmla="*/ 0 h 14"/>
                  <a:gd name="T10" fmla="*/ 83 w 83"/>
                  <a:gd name="T11" fmla="*/ 7 h 14"/>
                  <a:gd name="T12" fmla="*/ 76 w 83"/>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83" h="14">
                    <a:moveTo>
                      <a:pt x="76" y="14"/>
                    </a:moveTo>
                    <a:cubicBezTo>
                      <a:pt x="8" y="14"/>
                      <a:pt x="8" y="14"/>
                      <a:pt x="8" y="14"/>
                    </a:cubicBezTo>
                    <a:cubicBezTo>
                      <a:pt x="4" y="14"/>
                      <a:pt x="0" y="11"/>
                      <a:pt x="0" y="7"/>
                    </a:cubicBezTo>
                    <a:cubicBezTo>
                      <a:pt x="0" y="3"/>
                      <a:pt x="4" y="0"/>
                      <a:pt x="8" y="0"/>
                    </a:cubicBezTo>
                    <a:cubicBezTo>
                      <a:pt x="76" y="0"/>
                      <a:pt x="76" y="0"/>
                      <a:pt x="76" y="0"/>
                    </a:cubicBezTo>
                    <a:cubicBezTo>
                      <a:pt x="80" y="0"/>
                      <a:pt x="83" y="3"/>
                      <a:pt x="83" y="7"/>
                    </a:cubicBezTo>
                    <a:cubicBezTo>
                      <a:pt x="83" y="11"/>
                      <a:pt x="80" y="14"/>
                      <a:pt x="76" y="14"/>
                    </a:cubicBezTo>
                    <a:close/>
                  </a:path>
                </a:pathLst>
              </a:custGeom>
              <a:solidFill>
                <a:schemeClr val="tx1"/>
              </a:solidFill>
              <a:ln w="317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Raleway"/>
                  <a:ea typeface="+mn-ea"/>
                  <a:cs typeface="+mn-cs"/>
                </a:endParaRPr>
              </a:p>
            </p:txBody>
          </p:sp>
          <p:sp>
            <p:nvSpPr>
              <p:cNvPr id="128" name="Freeform 23">
                <a:extLst>
                  <a:ext uri="{FF2B5EF4-FFF2-40B4-BE49-F238E27FC236}">
                    <a16:creationId xmlns:a16="http://schemas.microsoft.com/office/drawing/2014/main" id="{45414994-4A81-3723-D66D-826A770F10FC}"/>
                  </a:ext>
                </a:extLst>
              </p:cNvPr>
              <p:cNvSpPr>
                <a:spLocks/>
              </p:cNvSpPr>
              <p:nvPr/>
            </p:nvSpPr>
            <p:spPr bwMode="auto">
              <a:xfrm>
                <a:off x="4097" y="1841"/>
                <a:ext cx="194" cy="330"/>
              </a:xfrm>
              <a:custGeom>
                <a:avLst/>
                <a:gdLst>
                  <a:gd name="T0" fmla="*/ 198 w 232"/>
                  <a:gd name="T1" fmla="*/ 396 h 396"/>
                  <a:gd name="T2" fmla="*/ 35 w 232"/>
                  <a:gd name="T3" fmla="*/ 396 h 396"/>
                  <a:gd name="T4" fmla="*/ 0 w 232"/>
                  <a:gd name="T5" fmla="*/ 361 h 396"/>
                  <a:gd name="T6" fmla="*/ 7 w 232"/>
                  <a:gd name="T7" fmla="*/ 354 h 396"/>
                  <a:gd name="T8" fmla="*/ 15 w 232"/>
                  <a:gd name="T9" fmla="*/ 361 h 396"/>
                  <a:gd name="T10" fmla="*/ 35 w 232"/>
                  <a:gd name="T11" fmla="*/ 381 h 396"/>
                  <a:gd name="T12" fmla="*/ 198 w 232"/>
                  <a:gd name="T13" fmla="*/ 381 h 396"/>
                  <a:gd name="T14" fmla="*/ 218 w 232"/>
                  <a:gd name="T15" fmla="*/ 361 h 396"/>
                  <a:gd name="T16" fmla="*/ 218 w 232"/>
                  <a:gd name="T17" fmla="*/ 41 h 396"/>
                  <a:gd name="T18" fmla="*/ 191 w 232"/>
                  <a:gd name="T19" fmla="*/ 15 h 396"/>
                  <a:gd name="T20" fmla="*/ 41 w 232"/>
                  <a:gd name="T21" fmla="*/ 15 h 396"/>
                  <a:gd name="T22" fmla="*/ 15 w 232"/>
                  <a:gd name="T23" fmla="*/ 41 h 396"/>
                  <a:gd name="T24" fmla="*/ 15 w 232"/>
                  <a:gd name="T25" fmla="*/ 184 h 396"/>
                  <a:gd name="T26" fmla="*/ 7 w 232"/>
                  <a:gd name="T27" fmla="*/ 192 h 396"/>
                  <a:gd name="T28" fmla="*/ 0 w 232"/>
                  <a:gd name="T29" fmla="*/ 184 h 396"/>
                  <a:gd name="T30" fmla="*/ 0 w 232"/>
                  <a:gd name="T31" fmla="*/ 41 h 396"/>
                  <a:gd name="T32" fmla="*/ 41 w 232"/>
                  <a:gd name="T33" fmla="*/ 0 h 396"/>
                  <a:gd name="T34" fmla="*/ 191 w 232"/>
                  <a:gd name="T35" fmla="*/ 0 h 396"/>
                  <a:gd name="T36" fmla="*/ 232 w 232"/>
                  <a:gd name="T37" fmla="*/ 41 h 396"/>
                  <a:gd name="T38" fmla="*/ 232 w 232"/>
                  <a:gd name="T39" fmla="*/ 361 h 396"/>
                  <a:gd name="T40" fmla="*/ 198 w 232"/>
                  <a:gd name="T41" fmla="*/ 396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2" h="396">
                    <a:moveTo>
                      <a:pt x="198" y="396"/>
                    </a:moveTo>
                    <a:cubicBezTo>
                      <a:pt x="35" y="396"/>
                      <a:pt x="35" y="396"/>
                      <a:pt x="35" y="396"/>
                    </a:cubicBezTo>
                    <a:cubicBezTo>
                      <a:pt x="16" y="396"/>
                      <a:pt x="0" y="380"/>
                      <a:pt x="0" y="361"/>
                    </a:cubicBezTo>
                    <a:cubicBezTo>
                      <a:pt x="0" y="357"/>
                      <a:pt x="3" y="354"/>
                      <a:pt x="7" y="354"/>
                    </a:cubicBezTo>
                    <a:cubicBezTo>
                      <a:pt x="11" y="354"/>
                      <a:pt x="15" y="357"/>
                      <a:pt x="15" y="361"/>
                    </a:cubicBezTo>
                    <a:cubicBezTo>
                      <a:pt x="15" y="372"/>
                      <a:pt x="24" y="381"/>
                      <a:pt x="35" y="381"/>
                    </a:cubicBezTo>
                    <a:cubicBezTo>
                      <a:pt x="198" y="381"/>
                      <a:pt x="198" y="381"/>
                      <a:pt x="198" y="381"/>
                    </a:cubicBezTo>
                    <a:cubicBezTo>
                      <a:pt x="209" y="381"/>
                      <a:pt x="218" y="372"/>
                      <a:pt x="218" y="361"/>
                    </a:cubicBezTo>
                    <a:cubicBezTo>
                      <a:pt x="218" y="41"/>
                      <a:pt x="218" y="41"/>
                      <a:pt x="218" y="41"/>
                    </a:cubicBezTo>
                    <a:cubicBezTo>
                      <a:pt x="218" y="27"/>
                      <a:pt x="206" y="15"/>
                      <a:pt x="191" y="15"/>
                    </a:cubicBezTo>
                    <a:cubicBezTo>
                      <a:pt x="41" y="15"/>
                      <a:pt x="41" y="15"/>
                      <a:pt x="41" y="15"/>
                    </a:cubicBezTo>
                    <a:cubicBezTo>
                      <a:pt x="27" y="15"/>
                      <a:pt x="15" y="27"/>
                      <a:pt x="15" y="41"/>
                    </a:cubicBezTo>
                    <a:cubicBezTo>
                      <a:pt x="15" y="184"/>
                      <a:pt x="15" y="184"/>
                      <a:pt x="15" y="184"/>
                    </a:cubicBezTo>
                    <a:cubicBezTo>
                      <a:pt x="15" y="188"/>
                      <a:pt x="11" y="192"/>
                      <a:pt x="7" y="192"/>
                    </a:cubicBezTo>
                    <a:cubicBezTo>
                      <a:pt x="3" y="192"/>
                      <a:pt x="0" y="188"/>
                      <a:pt x="0" y="184"/>
                    </a:cubicBezTo>
                    <a:cubicBezTo>
                      <a:pt x="0" y="41"/>
                      <a:pt x="0" y="41"/>
                      <a:pt x="0" y="41"/>
                    </a:cubicBezTo>
                    <a:cubicBezTo>
                      <a:pt x="0" y="19"/>
                      <a:pt x="19" y="0"/>
                      <a:pt x="41" y="0"/>
                    </a:cubicBezTo>
                    <a:cubicBezTo>
                      <a:pt x="191" y="0"/>
                      <a:pt x="191" y="0"/>
                      <a:pt x="191" y="0"/>
                    </a:cubicBezTo>
                    <a:cubicBezTo>
                      <a:pt x="214" y="0"/>
                      <a:pt x="232" y="19"/>
                      <a:pt x="232" y="41"/>
                    </a:cubicBezTo>
                    <a:cubicBezTo>
                      <a:pt x="232" y="361"/>
                      <a:pt x="232" y="361"/>
                      <a:pt x="232" y="361"/>
                    </a:cubicBezTo>
                    <a:cubicBezTo>
                      <a:pt x="232" y="380"/>
                      <a:pt x="217" y="396"/>
                      <a:pt x="198" y="396"/>
                    </a:cubicBezTo>
                    <a:close/>
                  </a:path>
                </a:pathLst>
              </a:custGeom>
              <a:solidFill>
                <a:schemeClr val="tx1"/>
              </a:solidFill>
              <a:ln w="317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Raleway"/>
                  <a:ea typeface="+mn-ea"/>
                  <a:cs typeface="+mn-cs"/>
                </a:endParaRPr>
              </a:p>
            </p:txBody>
          </p:sp>
          <p:sp>
            <p:nvSpPr>
              <p:cNvPr id="129" name="Freeform 24">
                <a:extLst>
                  <a:ext uri="{FF2B5EF4-FFF2-40B4-BE49-F238E27FC236}">
                    <a16:creationId xmlns:a16="http://schemas.microsoft.com/office/drawing/2014/main" id="{9F9B4AED-FBD0-1966-47AE-1FD6DAA4ABE6}"/>
                  </a:ext>
                </a:extLst>
              </p:cNvPr>
              <p:cNvSpPr>
                <a:spLocks noEditPoints="1"/>
              </p:cNvSpPr>
              <p:nvPr/>
            </p:nvSpPr>
            <p:spPr bwMode="auto">
              <a:xfrm>
                <a:off x="4114" y="1875"/>
                <a:ext cx="160" cy="47"/>
              </a:xfrm>
              <a:custGeom>
                <a:avLst/>
                <a:gdLst>
                  <a:gd name="T0" fmla="*/ 170 w 192"/>
                  <a:gd name="T1" fmla="*/ 56 h 56"/>
                  <a:gd name="T2" fmla="*/ 22 w 192"/>
                  <a:gd name="T3" fmla="*/ 56 h 56"/>
                  <a:gd name="T4" fmla="*/ 0 w 192"/>
                  <a:gd name="T5" fmla="*/ 34 h 56"/>
                  <a:gd name="T6" fmla="*/ 0 w 192"/>
                  <a:gd name="T7" fmla="*/ 22 h 56"/>
                  <a:gd name="T8" fmla="*/ 22 w 192"/>
                  <a:gd name="T9" fmla="*/ 0 h 56"/>
                  <a:gd name="T10" fmla="*/ 170 w 192"/>
                  <a:gd name="T11" fmla="*/ 0 h 56"/>
                  <a:gd name="T12" fmla="*/ 192 w 192"/>
                  <a:gd name="T13" fmla="*/ 22 h 56"/>
                  <a:gd name="T14" fmla="*/ 192 w 192"/>
                  <a:gd name="T15" fmla="*/ 34 h 56"/>
                  <a:gd name="T16" fmla="*/ 170 w 192"/>
                  <a:gd name="T17" fmla="*/ 56 h 56"/>
                  <a:gd name="T18" fmla="*/ 22 w 192"/>
                  <a:gd name="T19" fmla="*/ 15 h 56"/>
                  <a:gd name="T20" fmla="*/ 15 w 192"/>
                  <a:gd name="T21" fmla="*/ 22 h 56"/>
                  <a:gd name="T22" fmla="*/ 15 w 192"/>
                  <a:gd name="T23" fmla="*/ 34 h 56"/>
                  <a:gd name="T24" fmla="*/ 22 w 192"/>
                  <a:gd name="T25" fmla="*/ 41 h 56"/>
                  <a:gd name="T26" fmla="*/ 170 w 192"/>
                  <a:gd name="T27" fmla="*/ 41 h 56"/>
                  <a:gd name="T28" fmla="*/ 177 w 192"/>
                  <a:gd name="T29" fmla="*/ 34 h 56"/>
                  <a:gd name="T30" fmla="*/ 177 w 192"/>
                  <a:gd name="T31" fmla="*/ 22 h 56"/>
                  <a:gd name="T32" fmla="*/ 170 w 192"/>
                  <a:gd name="T33" fmla="*/ 15 h 56"/>
                  <a:gd name="T34" fmla="*/ 22 w 192"/>
                  <a:gd name="T35" fmla="*/ 1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2" h="56">
                    <a:moveTo>
                      <a:pt x="170" y="56"/>
                    </a:moveTo>
                    <a:cubicBezTo>
                      <a:pt x="22" y="56"/>
                      <a:pt x="22" y="56"/>
                      <a:pt x="22" y="56"/>
                    </a:cubicBezTo>
                    <a:cubicBezTo>
                      <a:pt x="10" y="56"/>
                      <a:pt x="0" y="46"/>
                      <a:pt x="0" y="34"/>
                    </a:cubicBezTo>
                    <a:cubicBezTo>
                      <a:pt x="0" y="22"/>
                      <a:pt x="0" y="22"/>
                      <a:pt x="0" y="22"/>
                    </a:cubicBezTo>
                    <a:cubicBezTo>
                      <a:pt x="0" y="10"/>
                      <a:pt x="10" y="0"/>
                      <a:pt x="22" y="0"/>
                    </a:cubicBezTo>
                    <a:cubicBezTo>
                      <a:pt x="170" y="0"/>
                      <a:pt x="170" y="0"/>
                      <a:pt x="170" y="0"/>
                    </a:cubicBezTo>
                    <a:cubicBezTo>
                      <a:pt x="182" y="0"/>
                      <a:pt x="192" y="10"/>
                      <a:pt x="192" y="22"/>
                    </a:cubicBezTo>
                    <a:cubicBezTo>
                      <a:pt x="192" y="34"/>
                      <a:pt x="192" y="34"/>
                      <a:pt x="192" y="34"/>
                    </a:cubicBezTo>
                    <a:cubicBezTo>
                      <a:pt x="192" y="46"/>
                      <a:pt x="182" y="56"/>
                      <a:pt x="170" y="56"/>
                    </a:cubicBezTo>
                    <a:close/>
                    <a:moveTo>
                      <a:pt x="22" y="15"/>
                    </a:moveTo>
                    <a:cubicBezTo>
                      <a:pt x="18" y="15"/>
                      <a:pt x="15" y="18"/>
                      <a:pt x="15" y="22"/>
                    </a:cubicBezTo>
                    <a:cubicBezTo>
                      <a:pt x="15" y="34"/>
                      <a:pt x="15" y="34"/>
                      <a:pt x="15" y="34"/>
                    </a:cubicBezTo>
                    <a:cubicBezTo>
                      <a:pt x="15" y="38"/>
                      <a:pt x="18" y="41"/>
                      <a:pt x="22" y="41"/>
                    </a:cubicBezTo>
                    <a:cubicBezTo>
                      <a:pt x="170" y="41"/>
                      <a:pt x="170" y="41"/>
                      <a:pt x="170" y="41"/>
                    </a:cubicBezTo>
                    <a:cubicBezTo>
                      <a:pt x="174" y="41"/>
                      <a:pt x="177" y="38"/>
                      <a:pt x="177" y="34"/>
                    </a:cubicBezTo>
                    <a:cubicBezTo>
                      <a:pt x="177" y="22"/>
                      <a:pt x="177" y="22"/>
                      <a:pt x="177" y="22"/>
                    </a:cubicBezTo>
                    <a:cubicBezTo>
                      <a:pt x="177" y="18"/>
                      <a:pt x="174" y="15"/>
                      <a:pt x="170" y="15"/>
                    </a:cubicBezTo>
                    <a:lnTo>
                      <a:pt x="22" y="15"/>
                    </a:lnTo>
                    <a:close/>
                  </a:path>
                </a:pathLst>
              </a:custGeom>
              <a:solidFill>
                <a:schemeClr val="tx1"/>
              </a:solidFill>
              <a:ln w="317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Raleway"/>
                  <a:ea typeface="+mn-ea"/>
                  <a:cs typeface="+mn-cs"/>
                </a:endParaRPr>
              </a:p>
            </p:txBody>
          </p:sp>
          <p:sp>
            <p:nvSpPr>
              <p:cNvPr id="130" name="Freeform 25">
                <a:extLst>
                  <a:ext uri="{FF2B5EF4-FFF2-40B4-BE49-F238E27FC236}">
                    <a16:creationId xmlns:a16="http://schemas.microsoft.com/office/drawing/2014/main" id="{80792E75-FAE1-6F9D-1B3D-6EAB5784617C}"/>
                  </a:ext>
                </a:extLst>
              </p:cNvPr>
              <p:cNvSpPr>
                <a:spLocks noEditPoints="1"/>
              </p:cNvSpPr>
              <p:nvPr/>
            </p:nvSpPr>
            <p:spPr bwMode="auto">
              <a:xfrm>
                <a:off x="4114" y="1944"/>
                <a:ext cx="160" cy="46"/>
              </a:xfrm>
              <a:custGeom>
                <a:avLst/>
                <a:gdLst>
                  <a:gd name="T0" fmla="*/ 170 w 192"/>
                  <a:gd name="T1" fmla="*/ 56 h 56"/>
                  <a:gd name="T2" fmla="*/ 22 w 192"/>
                  <a:gd name="T3" fmla="*/ 56 h 56"/>
                  <a:gd name="T4" fmla="*/ 0 w 192"/>
                  <a:gd name="T5" fmla="*/ 34 h 56"/>
                  <a:gd name="T6" fmla="*/ 0 w 192"/>
                  <a:gd name="T7" fmla="*/ 22 h 56"/>
                  <a:gd name="T8" fmla="*/ 22 w 192"/>
                  <a:gd name="T9" fmla="*/ 0 h 56"/>
                  <a:gd name="T10" fmla="*/ 170 w 192"/>
                  <a:gd name="T11" fmla="*/ 0 h 56"/>
                  <a:gd name="T12" fmla="*/ 192 w 192"/>
                  <a:gd name="T13" fmla="*/ 22 h 56"/>
                  <a:gd name="T14" fmla="*/ 192 w 192"/>
                  <a:gd name="T15" fmla="*/ 34 h 56"/>
                  <a:gd name="T16" fmla="*/ 170 w 192"/>
                  <a:gd name="T17" fmla="*/ 56 h 56"/>
                  <a:gd name="T18" fmla="*/ 22 w 192"/>
                  <a:gd name="T19" fmla="*/ 15 h 56"/>
                  <a:gd name="T20" fmla="*/ 15 w 192"/>
                  <a:gd name="T21" fmla="*/ 22 h 56"/>
                  <a:gd name="T22" fmla="*/ 15 w 192"/>
                  <a:gd name="T23" fmla="*/ 34 h 56"/>
                  <a:gd name="T24" fmla="*/ 22 w 192"/>
                  <a:gd name="T25" fmla="*/ 41 h 56"/>
                  <a:gd name="T26" fmla="*/ 170 w 192"/>
                  <a:gd name="T27" fmla="*/ 41 h 56"/>
                  <a:gd name="T28" fmla="*/ 177 w 192"/>
                  <a:gd name="T29" fmla="*/ 34 h 56"/>
                  <a:gd name="T30" fmla="*/ 177 w 192"/>
                  <a:gd name="T31" fmla="*/ 22 h 56"/>
                  <a:gd name="T32" fmla="*/ 170 w 192"/>
                  <a:gd name="T33" fmla="*/ 15 h 56"/>
                  <a:gd name="T34" fmla="*/ 22 w 192"/>
                  <a:gd name="T35" fmla="*/ 1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2" h="56">
                    <a:moveTo>
                      <a:pt x="170" y="56"/>
                    </a:moveTo>
                    <a:cubicBezTo>
                      <a:pt x="22" y="56"/>
                      <a:pt x="22" y="56"/>
                      <a:pt x="22" y="56"/>
                    </a:cubicBezTo>
                    <a:cubicBezTo>
                      <a:pt x="10" y="56"/>
                      <a:pt x="0" y="46"/>
                      <a:pt x="0" y="34"/>
                    </a:cubicBezTo>
                    <a:cubicBezTo>
                      <a:pt x="0" y="22"/>
                      <a:pt x="0" y="22"/>
                      <a:pt x="0" y="22"/>
                    </a:cubicBezTo>
                    <a:cubicBezTo>
                      <a:pt x="0" y="10"/>
                      <a:pt x="10" y="0"/>
                      <a:pt x="22" y="0"/>
                    </a:cubicBezTo>
                    <a:cubicBezTo>
                      <a:pt x="170" y="0"/>
                      <a:pt x="170" y="0"/>
                      <a:pt x="170" y="0"/>
                    </a:cubicBezTo>
                    <a:cubicBezTo>
                      <a:pt x="182" y="0"/>
                      <a:pt x="192" y="10"/>
                      <a:pt x="192" y="22"/>
                    </a:cubicBezTo>
                    <a:cubicBezTo>
                      <a:pt x="192" y="34"/>
                      <a:pt x="192" y="34"/>
                      <a:pt x="192" y="34"/>
                    </a:cubicBezTo>
                    <a:cubicBezTo>
                      <a:pt x="192" y="46"/>
                      <a:pt x="182" y="56"/>
                      <a:pt x="170" y="56"/>
                    </a:cubicBezTo>
                    <a:close/>
                    <a:moveTo>
                      <a:pt x="22" y="15"/>
                    </a:moveTo>
                    <a:cubicBezTo>
                      <a:pt x="18" y="15"/>
                      <a:pt x="15" y="18"/>
                      <a:pt x="15" y="22"/>
                    </a:cubicBezTo>
                    <a:cubicBezTo>
                      <a:pt x="15" y="34"/>
                      <a:pt x="15" y="34"/>
                      <a:pt x="15" y="34"/>
                    </a:cubicBezTo>
                    <a:cubicBezTo>
                      <a:pt x="15" y="38"/>
                      <a:pt x="18" y="41"/>
                      <a:pt x="22" y="41"/>
                    </a:cubicBezTo>
                    <a:cubicBezTo>
                      <a:pt x="170" y="41"/>
                      <a:pt x="170" y="41"/>
                      <a:pt x="170" y="41"/>
                    </a:cubicBezTo>
                    <a:cubicBezTo>
                      <a:pt x="174" y="41"/>
                      <a:pt x="177" y="38"/>
                      <a:pt x="177" y="34"/>
                    </a:cubicBezTo>
                    <a:cubicBezTo>
                      <a:pt x="177" y="22"/>
                      <a:pt x="177" y="22"/>
                      <a:pt x="177" y="22"/>
                    </a:cubicBezTo>
                    <a:cubicBezTo>
                      <a:pt x="177" y="18"/>
                      <a:pt x="174" y="15"/>
                      <a:pt x="170" y="15"/>
                    </a:cubicBezTo>
                    <a:lnTo>
                      <a:pt x="22" y="15"/>
                    </a:lnTo>
                    <a:close/>
                  </a:path>
                </a:pathLst>
              </a:custGeom>
              <a:solidFill>
                <a:schemeClr val="tx1"/>
              </a:solidFill>
              <a:ln w="317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Raleway"/>
                  <a:ea typeface="+mn-ea"/>
                  <a:cs typeface="+mn-cs"/>
                </a:endParaRPr>
              </a:p>
            </p:txBody>
          </p:sp>
          <p:sp>
            <p:nvSpPr>
              <p:cNvPr id="131" name="Freeform 26">
                <a:extLst>
                  <a:ext uri="{FF2B5EF4-FFF2-40B4-BE49-F238E27FC236}">
                    <a16:creationId xmlns:a16="http://schemas.microsoft.com/office/drawing/2014/main" id="{1CD42950-8839-62C4-79CD-27B44B36AA1D}"/>
                  </a:ext>
                </a:extLst>
              </p:cNvPr>
              <p:cNvSpPr>
                <a:spLocks noEditPoints="1"/>
              </p:cNvSpPr>
              <p:nvPr/>
            </p:nvSpPr>
            <p:spPr bwMode="auto">
              <a:xfrm>
                <a:off x="4160" y="2017"/>
                <a:ext cx="68" cy="69"/>
              </a:xfrm>
              <a:custGeom>
                <a:avLst/>
                <a:gdLst>
                  <a:gd name="T0" fmla="*/ 41 w 82"/>
                  <a:gd name="T1" fmla="*/ 83 h 83"/>
                  <a:gd name="T2" fmla="*/ 0 w 82"/>
                  <a:gd name="T3" fmla="*/ 42 h 83"/>
                  <a:gd name="T4" fmla="*/ 41 w 82"/>
                  <a:gd name="T5" fmla="*/ 0 h 83"/>
                  <a:gd name="T6" fmla="*/ 82 w 82"/>
                  <a:gd name="T7" fmla="*/ 42 h 83"/>
                  <a:gd name="T8" fmla="*/ 41 w 82"/>
                  <a:gd name="T9" fmla="*/ 83 h 83"/>
                  <a:gd name="T10" fmla="*/ 41 w 82"/>
                  <a:gd name="T11" fmla="*/ 15 h 83"/>
                  <a:gd name="T12" fmla="*/ 14 w 82"/>
                  <a:gd name="T13" fmla="*/ 42 h 83"/>
                  <a:gd name="T14" fmla="*/ 41 w 82"/>
                  <a:gd name="T15" fmla="*/ 68 h 83"/>
                  <a:gd name="T16" fmla="*/ 68 w 82"/>
                  <a:gd name="T17" fmla="*/ 42 h 83"/>
                  <a:gd name="T18" fmla="*/ 41 w 82"/>
                  <a:gd name="T19" fmla="*/ 15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 h="83">
                    <a:moveTo>
                      <a:pt x="41" y="83"/>
                    </a:moveTo>
                    <a:cubicBezTo>
                      <a:pt x="18" y="83"/>
                      <a:pt x="0" y="65"/>
                      <a:pt x="0" y="42"/>
                    </a:cubicBezTo>
                    <a:cubicBezTo>
                      <a:pt x="0" y="19"/>
                      <a:pt x="18" y="0"/>
                      <a:pt x="41" y="0"/>
                    </a:cubicBezTo>
                    <a:cubicBezTo>
                      <a:pt x="64" y="0"/>
                      <a:pt x="82" y="19"/>
                      <a:pt x="82" y="42"/>
                    </a:cubicBezTo>
                    <a:cubicBezTo>
                      <a:pt x="82" y="65"/>
                      <a:pt x="64" y="83"/>
                      <a:pt x="41" y="83"/>
                    </a:cubicBezTo>
                    <a:close/>
                    <a:moveTo>
                      <a:pt x="41" y="15"/>
                    </a:moveTo>
                    <a:cubicBezTo>
                      <a:pt x="26" y="15"/>
                      <a:pt x="14" y="27"/>
                      <a:pt x="14" y="42"/>
                    </a:cubicBezTo>
                    <a:cubicBezTo>
                      <a:pt x="14" y="57"/>
                      <a:pt x="26" y="68"/>
                      <a:pt x="41" y="68"/>
                    </a:cubicBezTo>
                    <a:cubicBezTo>
                      <a:pt x="56" y="68"/>
                      <a:pt x="68" y="57"/>
                      <a:pt x="68" y="42"/>
                    </a:cubicBezTo>
                    <a:cubicBezTo>
                      <a:pt x="68" y="27"/>
                      <a:pt x="56" y="15"/>
                      <a:pt x="41" y="15"/>
                    </a:cubicBezTo>
                    <a:close/>
                  </a:path>
                </a:pathLst>
              </a:custGeom>
              <a:solidFill>
                <a:schemeClr val="tx1"/>
              </a:solidFill>
              <a:ln w="317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Raleway"/>
                  <a:ea typeface="+mn-ea"/>
                  <a:cs typeface="+mn-cs"/>
                </a:endParaRPr>
              </a:p>
            </p:txBody>
          </p:sp>
          <p:sp>
            <p:nvSpPr>
              <p:cNvPr id="132" name="Freeform 27">
                <a:extLst>
                  <a:ext uri="{FF2B5EF4-FFF2-40B4-BE49-F238E27FC236}">
                    <a16:creationId xmlns:a16="http://schemas.microsoft.com/office/drawing/2014/main" id="{61BEFF3E-FC6E-A512-CECF-EA919DF72BD8}"/>
                  </a:ext>
                </a:extLst>
              </p:cNvPr>
              <p:cNvSpPr>
                <a:spLocks noEditPoints="1"/>
              </p:cNvSpPr>
              <p:nvPr/>
            </p:nvSpPr>
            <p:spPr bwMode="auto">
              <a:xfrm>
                <a:off x="4176" y="2035"/>
                <a:ext cx="36" cy="35"/>
              </a:xfrm>
              <a:custGeom>
                <a:avLst/>
                <a:gdLst>
                  <a:gd name="T0" fmla="*/ 21 w 42"/>
                  <a:gd name="T1" fmla="*/ 42 h 42"/>
                  <a:gd name="T2" fmla="*/ 0 w 42"/>
                  <a:gd name="T3" fmla="*/ 21 h 42"/>
                  <a:gd name="T4" fmla="*/ 21 w 42"/>
                  <a:gd name="T5" fmla="*/ 0 h 42"/>
                  <a:gd name="T6" fmla="*/ 42 w 42"/>
                  <a:gd name="T7" fmla="*/ 21 h 42"/>
                  <a:gd name="T8" fmla="*/ 21 w 42"/>
                  <a:gd name="T9" fmla="*/ 42 h 42"/>
                  <a:gd name="T10" fmla="*/ 21 w 42"/>
                  <a:gd name="T11" fmla="*/ 15 h 42"/>
                  <a:gd name="T12" fmla="*/ 15 w 42"/>
                  <a:gd name="T13" fmla="*/ 21 h 42"/>
                  <a:gd name="T14" fmla="*/ 21 w 42"/>
                  <a:gd name="T15" fmla="*/ 27 h 42"/>
                  <a:gd name="T16" fmla="*/ 27 w 42"/>
                  <a:gd name="T17" fmla="*/ 21 h 42"/>
                  <a:gd name="T18" fmla="*/ 21 w 42"/>
                  <a:gd name="T19" fmla="*/ 15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42">
                    <a:moveTo>
                      <a:pt x="21" y="42"/>
                    </a:moveTo>
                    <a:cubicBezTo>
                      <a:pt x="10" y="42"/>
                      <a:pt x="0" y="32"/>
                      <a:pt x="0" y="21"/>
                    </a:cubicBezTo>
                    <a:cubicBezTo>
                      <a:pt x="0" y="9"/>
                      <a:pt x="10" y="0"/>
                      <a:pt x="21" y="0"/>
                    </a:cubicBezTo>
                    <a:cubicBezTo>
                      <a:pt x="33" y="0"/>
                      <a:pt x="42" y="9"/>
                      <a:pt x="42" y="21"/>
                    </a:cubicBezTo>
                    <a:cubicBezTo>
                      <a:pt x="42" y="32"/>
                      <a:pt x="33" y="42"/>
                      <a:pt x="21" y="42"/>
                    </a:cubicBezTo>
                    <a:close/>
                    <a:moveTo>
                      <a:pt x="21" y="15"/>
                    </a:moveTo>
                    <a:cubicBezTo>
                      <a:pt x="18" y="15"/>
                      <a:pt x="15" y="17"/>
                      <a:pt x="15" y="21"/>
                    </a:cubicBezTo>
                    <a:cubicBezTo>
                      <a:pt x="15" y="24"/>
                      <a:pt x="18" y="27"/>
                      <a:pt x="21" y="27"/>
                    </a:cubicBezTo>
                    <a:cubicBezTo>
                      <a:pt x="25" y="27"/>
                      <a:pt x="27" y="24"/>
                      <a:pt x="27" y="21"/>
                    </a:cubicBezTo>
                    <a:cubicBezTo>
                      <a:pt x="27" y="17"/>
                      <a:pt x="25" y="15"/>
                      <a:pt x="21" y="15"/>
                    </a:cubicBezTo>
                    <a:close/>
                  </a:path>
                </a:pathLst>
              </a:custGeom>
              <a:solidFill>
                <a:schemeClr val="tx1"/>
              </a:solidFill>
              <a:ln w="317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Raleway"/>
                  <a:ea typeface="+mn-ea"/>
                  <a:cs typeface="+mn-cs"/>
                </a:endParaRPr>
              </a:p>
            </p:txBody>
          </p:sp>
          <p:sp>
            <p:nvSpPr>
              <p:cNvPr id="133" name="Freeform 28">
                <a:extLst>
                  <a:ext uri="{FF2B5EF4-FFF2-40B4-BE49-F238E27FC236}">
                    <a16:creationId xmlns:a16="http://schemas.microsoft.com/office/drawing/2014/main" id="{75D906EA-B9A0-16EF-C5AC-E48B13A7E60D}"/>
                  </a:ext>
                </a:extLst>
              </p:cNvPr>
              <p:cNvSpPr>
                <a:spLocks/>
              </p:cNvSpPr>
              <p:nvPr/>
            </p:nvSpPr>
            <p:spPr bwMode="auto">
              <a:xfrm>
                <a:off x="4188" y="2029"/>
                <a:ext cx="12" cy="29"/>
              </a:xfrm>
              <a:custGeom>
                <a:avLst/>
                <a:gdLst>
                  <a:gd name="T0" fmla="*/ 7 w 14"/>
                  <a:gd name="T1" fmla="*/ 35 h 35"/>
                  <a:gd name="T2" fmla="*/ 0 w 14"/>
                  <a:gd name="T3" fmla="*/ 28 h 35"/>
                  <a:gd name="T4" fmla="*/ 0 w 14"/>
                  <a:gd name="T5" fmla="*/ 7 h 35"/>
                  <a:gd name="T6" fmla="*/ 7 w 14"/>
                  <a:gd name="T7" fmla="*/ 0 h 35"/>
                  <a:gd name="T8" fmla="*/ 14 w 14"/>
                  <a:gd name="T9" fmla="*/ 7 h 35"/>
                  <a:gd name="T10" fmla="*/ 14 w 14"/>
                  <a:gd name="T11" fmla="*/ 28 h 35"/>
                  <a:gd name="T12" fmla="*/ 7 w 14"/>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14" h="35">
                    <a:moveTo>
                      <a:pt x="7" y="35"/>
                    </a:moveTo>
                    <a:cubicBezTo>
                      <a:pt x="3" y="35"/>
                      <a:pt x="0" y="32"/>
                      <a:pt x="0" y="28"/>
                    </a:cubicBezTo>
                    <a:cubicBezTo>
                      <a:pt x="0" y="7"/>
                      <a:pt x="0" y="7"/>
                      <a:pt x="0" y="7"/>
                    </a:cubicBezTo>
                    <a:cubicBezTo>
                      <a:pt x="0" y="3"/>
                      <a:pt x="3" y="0"/>
                      <a:pt x="7" y="0"/>
                    </a:cubicBezTo>
                    <a:cubicBezTo>
                      <a:pt x="11" y="0"/>
                      <a:pt x="14" y="3"/>
                      <a:pt x="14" y="7"/>
                    </a:cubicBezTo>
                    <a:cubicBezTo>
                      <a:pt x="14" y="28"/>
                      <a:pt x="14" y="28"/>
                      <a:pt x="14" y="28"/>
                    </a:cubicBezTo>
                    <a:cubicBezTo>
                      <a:pt x="14" y="32"/>
                      <a:pt x="11" y="35"/>
                      <a:pt x="7" y="35"/>
                    </a:cubicBezTo>
                    <a:close/>
                  </a:path>
                </a:pathLst>
              </a:custGeom>
              <a:solidFill>
                <a:schemeClr val="tx1"/>
              </a:solidFill>
              <a:ln w="317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Raleway"/>
                  <a:ea typeface="+mn-ea"/>
                  <a:cs typeface="+mn-cs"/>
                </a:endParaRPr>
              </a:p>
            </p:txBody>
          </p:sp>
          <p:sp>
            <p:nvSpPr>
              <p:cNvPr id="134" name="Freeform 29">
                <a:extLst>
                  <a:ext uri="{FF2B5EF4-FFF2-40B4-BE49-F238E27FC236}">
                    <a16:creationId xmlns:a16="http://schemas.microsoft.com/office/drawing/2014/main" id="{1F501D35-521A-5815-BE63-8681F05A042E}"/>
                  </a:ext>
                </a:extLst>
              </p:cNvPr>
              <p:cNvSpPr>
                <a:spLocks/>
              </p:cNvSpPr>
              <p:nvPr/>
            </p:nvSpPr>
            <p:spPr bwMode="auto">
              <a:xfrm>
                <a:off x="4262" y="1995"/>
                <a:ext cx="12" cy="159"/>
              </a:xfrm>
              <a:custGeom>
                <a:avLst/>
                <a:gdLst>
                  <a:gd name="T0" fmla="*/ 8 w 15"/>
                  <a:gd name="T1" fmla="*/ 191 h 191"/>
                  <a:gd name="T2" fmla="*/ 0 w 15"/>
                  <a:gd name="T3" fmla="*/ 184 h 191"/>
                  <a:gd name="T4" fmla="*/ 0 w 15"/>
                  <a:gd name="T5" fmla="*/ 8 h 191"/>
                  <a:gd name="T6" fmla="*/ 8 w 15"/>
                  <a:gd name="T7" fmla="*/ 0 h 191"/>
                  <a:gd name="T8" fmla="*/ 15 w 15"/>
                  <a:gd name="T9" fmla="*/ 8 h 191"/>
                  <a:gd name="T10" fmla="*/ 15 w 15"/>
                  <a:gd name="T11" fmla="*/ 184 h 191"/>
                  <a:gd name="T12" fmla="*/ 8 w 15"/>
                  <a:gd name="T13" fmla="*/ 191 h 191"/>
                </a:gdLst>
                <a:ahLst/>
                <a:cxnLst>
                  <a:cxn ang="0">
                    <a:pos x="T0" y="T1"/>
                  </a:cxn>
                  <a:cxn ang="0">
                    <a:pos x="T2" y="T3"/>
                  </a:cxn>
                  <a:cxn ang="0">
                    <a:pos x="T4" y="T5"/>
                  </a:cxn>
                  <a:cxn ang="0">
                    <a:pos x="T6" y="T7"/>
                  </a:cxn>
                  <a:cxn ang="0">
                    <a:pos x="T8" y="T9"/>
                  </a:cxn>
                  <a:cxn ang="0">
                    <a:pos x="T10" y="T11"/>
                  </a:cxn>
                  <a:cxn ang="0">
                    <a:pos x="T12" y="T13"/>
                  </a:cxn>
                </a:cxnLst>
                <a:rect l="0" t="0" r="r" b="b"/>
                <a:pathLst>
                  <a:path w="15" h="191">
                    <a:moveTo>
                      <a:pt x="8" y="191"/>
                    </a:moveTo>
                    <a:cubicBezTo>
                      <a:pt x="4" y="191"/>
                      <a:pt x="0" y="188"/>
                      <a:pt x="0" y="184"/>
                    </a:cubicBezTo>
                    <a:cubicBezTo>
                      <a:pt x="0" y="8"/>
                      <a:pt x="0" y="8"/>
                      <a:pt x="0" y="8"/>
                    </a:cubicBezTo>
                    <a:cubicBezTo>
                      <a:pt x="0" y="4"/>
                      <a:pt x="4" y="0"/>
                      <a:pt x="8" y="0"/>
                    </a:cubicBezTo>
                    <a:cubicBezTo>
                      <a:pt x="12" y="0"/>
                      <a:pt x="15" y="4"/>
                      <a:pt x="15" y="8"/>
                    </a:cubicBezTo>
                    <a:cubicBezTo>
                      <a:pt x="15" y="184"/>
                      <a:pt x="15" y="184"/>
                      <a:pt x="15" y="184"/>
                    </a:cubicBezTo>
                    <a:cubicBezTo>
                      <a:pt x="15" y="188"/>
                      <a:pt x="12" y="191"/>
                      <a:pt x="8" y="191"/>
                    </a:cubicBezTo>
                    <a:close/>
                  </a:path>
                </a:pathLst>
              </a:custGeom>
              <a:solidFill>
                <a:schemeClr val="tx1"/>
              </a:solidFill>
              <a:ln w="317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Raleway"/>
                  <a:ea typeface="+mn-ea"/>
                  <a:cs typeface="+mn-cs"/>
                </a:endParaRPr>
              </a:p>
            </p:txBody>
          </p:sp>
          <p:sp>
            <p:nvSpPr>
              <p:cNvPr id="135" name="Freeform 30">
                <a:extLst>
                  <a:ext uri="{FF2B5EF4-FFF2-40B4-BE49-F238E27FC236}">
                    <a16:creationId xmlns:a16="http://schemas.microsoft.com/office/drawing/2014/main" id="{4D631CF8-7402-4946-1BB3-9357D13BAA38}"/>
                  </a:ext>
                </a:extLst>
              </p:cNvPr>
              <p:cNvSpPr>
                <a:spLocks/>
              </p:cNvSpPr>
              <p:nvPr/>
            </p:nvSpPr>
            <p:spPr bwMode="auto">
              <a:xfrm>
                <a:off x="4006" y="1959"/>
                <a:ext cx="35" cy="12"/>
              </a:xfrm>
              <a:custGeom>
                <a:avLst/>
                <a:gdLst>
                  <a:gd name="T0" fmla="*/ 35 w 42"/>
                  <a:gd name="T1" fmla="*/ 15 h 15"/>
                  <a:gd name="T2" fmla="*/ 8 w 42"/>
                  <a:gd name="T3" fmla="*/ 15 h 15"/>
                  <a:gd name="T4" fmla="*/ 0 w 42"/>
                  <a:gd name="T5" fmla="*/ 8 h 15"/>
                  <a:gd name="T6" fmla="*/ 8 w 42"/>
                  <a:gd name="T7" fmla="*/ 0 h 15"/>
                  <a:gd name="T8" fmla="*/ 35 w 42"/>
                  <a:gd name="T9" fmla="*/ 0 h 15"/>
                  <a:gd name="T10" fmla="*/ 42 w 42"/>
                  <a:gd name="T11" fmla="*/ 8 h 15"/>
                  <a:gd name="T12" fmla="*/ 35 w 42"/>
                  <a:gd name="T13" fmla="*/ 15 h 15"/>
                </a:gdLst>
                <a:ahLst/>
                <a:cxnLst>
                  <a:cxn ang="0">
                    <a:pos x="T0" y="T1"/>
                  </a:cxn>
                  <a:cxn ang="0">
                    <a:pos x="T2" y="T3"/>
                  </a:cxn>
                  <a:cxn ang="0">
                    <a:pos x="T4" y="T5"/>
                  </a:cxn>
                  <a:cxn ang="0">
                    <a:pos x="T6" y="T7"/>
                  </a:cxn>
                  <a:cxn ang="0">
                    <a:pos x="T8" y="T9"/>
                  </a:cxn>
                  <a:cxn ang="0">
                    <a:pos x="T10" y="T11"/>
                  </a:cxn>
                  <a:cxn ang="0">
                    <a:pos x="T12" y="T13"/>
                  </a:cxn>
                </a:cxnLst>
                <a:rect l="0" t="0" r="r" b="b"/>
                <a:pathLst>
                  <a:path w="42" h="15">
                    <a:moveTo>
                      <a:pt x="35" y="15"/>
                    </a:moveTo>
                    <a:cubicBezTo>
                      <a:pt x="8" y="15"/>
                      <a:pt x="8" y="15"/>
                      <a:pt x="8" y="15"/>
                    </a:cubicBezTo>
                    <a:cubicBezTo>
                      <a:pt x="3" y="15"/>
                      <a:pt x="0" y="12"/>
                      <a:pt x="0" y="8"/>
                    </a:cubicBezTo>
                    <a:cubicBezTo>
                      <a:pt x="0" y="4"/>
                      <a:pt x="3" y="0"/>
                      <a:pt x="8" y="0"/>
                    </a:cubicBezTo>
                    <a:cubicBezTo>
                      <a:pt x="35" y="0"/>
                      <a:pt x="35" y="0"/>
                      <a:pt x="35" y="0"/>
                    </a:cubicBezTo>
                    <a:cubicBezTo>
                      <a:pt x="39" y="0"/>
                      <a:pt x="42" y="4"/>
                      <a:pt x="42" y="8"/>
                    </a:cubicBezTo>
                    <a:cubicBezTo>
                      <a:pt x="42" y="12"/>
                      <a:pt x="39" y="15"/>
                      <a:pt x="35" y="15"/>
                    </a:cubicBezTo>
                    <a:close/>
                  </a:path>
                </a:pathLst>
              </a:custGeom>
              <a:solidFill>
                <a:schemeClr val="tx1"/>
              </a:solidFill>
              <a:ln w="317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Raleway"/>
                  <a:ea typeface="+mn-ea"/>
                  <a:cs typeface="+mn-cs"/>
                </a:endParaRPr>
              </a:p>
            </p:txBody>
          </p:sp>
          <p:sp>
            <p:nvSpPr>
              <p:cNvPr id="136" name="Freeform 31">
                <a:extLst>
                  <a:ext uri="{FF2B5EF4-FFF2-40B4-BE49-F238E27FC236}">
                    <a16:creationId xmlns:a16="http://schemas.microsoft.com/office/drawing/2014/main" id="{6949A2B8-2005-66F0-CCC1-15100D68DC61}"/>
                  </a:ext>
                </a:extLst>
              </p:cNvPr>
              <p:cNvSpPr>
                <a:spLocks/>
              </p:cNvSpPr>
              <p:nvPr/>
            </p:nvSpPr>
            <p:spPr bwMode="auto">
              <a:xfrm>
                <a:off x="4018" y="1948"/>
                <a:ext cx="11" cy="35"/>
              </a:xfrm>
              <a:custGeom>
                <a:avLst/>
                <a:gdLst>
                  <a:gd name="T0" fmla="*/ 7 w 14"/>
                  <a:gd name="T1" fmla="*/ 42 h 42"/>
                  <a:gd name="T2" fmla="*/ 0 w 14"/>
                  <a:gd name="T3" fmla="*/ 34 h 42"/>
                  <a:gd name="T4" fmla="*/ 0 w 14"/>
                  <a:gd name="T5" fmla="*/ 7 h 42"/>
                  <a:gd name="T6" fmla="*/ 7 w 14"/>
                  <a:gd name="T7" fmla="*/ 0 h 42"/>
                  <a:gd name="T8" fmla="*/ 14 w 14"/>
                  <a:gd name="T9" fmla="*/ 7 h 42"/>
                  <a:gd name="T10" fmla="*/ 14 w 14"/>
                  <a:gd name="T11" fmla="*/ 34 h 42"/>
                  <a:gd name="T12" fmla="*/ 7 w 14"/>
                  <a:gd name="T13" fmla="*/ 42 h 42"/>
                </a:gdLst>
                <a:ahLst/>
                <a:cxnLst>
                  <a:cxn ang="0">
                    <a:pos x="T0" y="T1"/>
                  </a:cxn>
                  <a:cxn ang="0">
                    <a:pos x="T2" y="T3"/>
                  </a:cxn>
                  <a:cxn ang="0">
                    <a:pos x="T4" y="T5"/>
                  </a:cxn>
                  <a:cxn ang="0">
                    <a:pos x="T6" y="T7"/>
                  </a:cxn>
                  <a:cxn ang="0">
                    <a:pos x="T8" y="T9"/>
                  </a:cxn>
                  <a:cxn ang="0">
                    <a:pos x="T10" y="T11"/>
                  </a:cxn>
                  <a:cxn ang="0">
                    <a:pos x="T12" y="T13"/>
                  </a:cxn>
                </a:cxnLst>
                <a:rect l="0" t="0" r="r" b="b"/>
                <a:pathLst>
                  <a:path w="14" h="42">
                    <a:moveTo>
                      <a:pt x="7" y="42"/>
                    </a:moveTo>
                    <a:cubicBezTo>
                      <a:pt x="3" y="42"/>
                      <a:pt x="0" y="38"/>
                      <a:pt x="0" y="34"/>
                    </a:cubicBezTo>
                    <a:cubicBezTo>
                      <a:pt x="0" y="7"/>
                      <a:pt x="0" y="7"/>
                      <a:pt x="0" y="7"/>
                    </a:cubicBezTo>
                    <a:cubicBezTo>
                      <a:pt x="0" y="3"/>
                      <a:pt x="3" y="0"/>
                      <a:pt x="7" y="0"/>
                    </a:cubicBezTo>
                    <a:cubicBezTo>
                      <a:pt x="11" y="0"/>
                      <a:pt x="14" y="3"/>
                      <a:pt x="14" y="7"/>
                    </a:cubicBezTo>
                    <a:cubicBezTo>
                      <a:pt x="14" y="34"/>
                      <a:pt x="14" y="34"/>
                      <a:pt x="14" y="34"/>
                    </a:cubicBezTo>
                    <a:cubicBezTo>
                      <a:pt x="14" y="38"/>
                      <a:pt x="11" y="42"/>
                      <a:pt x="7" y="42"/>
                    </a:cubicBezTo>
                    <a:close/>
                  </a:path>
                </a:pathLst>
              </a:custGeom>
              <a:solidFill>
                <a:schemeClr val="tx1"/>
              </a:solidFill>
              <a:ln w="317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Raleway"/>
                  <a:ea typeface="+mn-ea"/>
                  <a:cs typeface="+mn-cs"/>
                </a:endParaRPr>
              </a:p>
            </p:txBody>
          </p:sp>
          <p:sp>
            <p:nvSpPr>
              <p:cNvPr id="137" name="Freeform 32">
                <a:extLst>
                  <a:ext uri="{FF2B5EF4-FFF2-40B4-BE49-F238E27FC236}">
                    <a16:creationId xmlns:a16="http://schemas.microsoft.com/office/drawing/2014/main" id="{D4F6611D-87A9-A068-9CF8-B8F325CFFCD1}"/>
                  </a:ext>
                </a:extLst>
              </p:cNvPr>
              <p:cNvSpPr>
                <a:spLocks/>
              </p:cNvSpPr>
              <p:nvPr/>
            </p:nvSpPr>
            <p:spPr bwMode="auto">
              <a:xfrm>
                <a:off x="3967" y="1996"/>
                <a:ext cx="34" cy="12"/>
              </a:xfrm>
              <a:custGeom>
                <a:avLst/>
                <a:gdLst>
                  <a:gd name="T0" fmla="*/ 34 w 41"/>
                  <a:gd name="T1" fmla="*/ 14 h 14"/>
                  <a:gd name="T2" fmla="*/ 7 w 41"/>
                  <a:gd name="T3" fmla="*/ 14 h 14"/>
                  <a:gd name="T4" fmla="*/ 0 w 41"/>
                  <a:gd name="T5" fmla="*/ 7 h 14"/>
                  <a:gd name="T6" fmla="*/ 7 w 41"/>
                  <a:gd name="T7" fmla="*/ 0 h 14"/>
                  <a:gd name="T8" fmla="*/ 34 w 41"/>
                  <a:gd name="T9" fmla="*/ 0 h 14"/>
                  <a:gd name="T10" fmla="*/ 41 w 41"/>
                  <a:gd name="T11" fmla="*/ 7 h 14"/>
                  <a:gd name="T12" fmla="*/ 34 w 41"/>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41" h="14">
                    <a:moveTo>
                      <a:pt x="34" y="14"/>
                    </a:moveTo>
                    <a:cubicBezTo>
                      <a:pt x="7" y="14"/>
                      <a:pt x="7" y="14"/>
                      <a:pt x="7" y="14"/>
                    </a:cubicBezTo>
                    <a:cubicBezTo>
                      <a:pt x="3" y="14"/>
                      <a:pt x="0" y="11"/>
                      <a:pt x="0" y="7"/>
                    </a:cubicBezTo>
                    <a:cubicBezTo>
                      <a:pt x="0" y="3"/>
                      <a:pt x="3" y="0"/>
                      <a:pt x="7" y="0"/>
                    </a:cubicBezTo>
                    <a:cubicBezTo>
                      <a:pt x="34" y="0"/>
                      <a:pt x="34" y="0"/>
                      <a:pt x="34" y="0"/>
                    </a:cubicBezTo>
                    <a:cubicBezTo>
                      <a:pt x="38" y="0"/>
                      <a:pt x="41" y="3"/>
                      <a:pt x="41" y="7"/>
                    </a:cubicBezTo>
                    <a:cubicBezTo>
                      <a:pt x="41" y="11"/>
                      <a:pt x="38" y="14"/>
                      <a:pt x="34" y="14"/>
                    </a:cubicBezTo>
                    <a:close/>
                  </a:path>
                </a:pathLst>
              </a:custGeom>
              <a:solidFill>
                <a:schemeClr val="tx1"/>
              </a:solidFill>
              <a:ln w="317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Raleway"/>
                  <a:ea typeface="+mn-ea"/>
                  <a:cs typeface="+mn-cs"/>
                </a:endParaRPr>
              </a:p>
            </p:txBody>
          </p:sp>
          <p:sp>
            <p:nvSpPr>
              <p:cNvPr id="138" name="Freeform 33">
                <a:extLst>
                  <a:ext uri="{FF2B5EF4-FFF2-40B4-BE49-F238E27FC236}">
                    <a16:creationId xmlns:a16="http://schemas.microsoft.com/office/drawing/2014/main" id="{19F15D0C-F290-4F17-B984-225365511C9C}"/>
                  </a:ext>
                </a:extLst>
              </p:cNvPr>
              <p:cNvSpPr>
                <a:spLocks/>
              </p:cNvSpPr>
              <p:nvPr/>
            </p:nvSpPr>
            <p:spPr bwMode="auto">
              <a:xfrm>
                <a:off x="3978" y="1985"/>
                <a:ext cx="12" cy="35"/>
              </a:xfrm>
              <a:custGeom>
                <a:avLst/>
                <a:gdLst>
                  <a:gd name="T0" fmla="*/ 8 w 15"/>
                  <a:gd name="T1" fmla="*/ 42 h 42"/>
                  <a:gd name="T2" fmla="*/ 0 w 15"/>
                  <a:gd name="T3" fmla="*/ 35 h 42"/>
                  <a:gd name="T4" fmla="*/ 0 w 15"/>
                  <a:gd name="T5" fmla="*/ 7 h 42"/>
                  <a:gd name="T6" fmla="*/ 8 w 15"/>
                  <a:gd name="T7" fmla="*/ 0 h 42"/>
                  <a:gd name="T8" fmla="*/ 15 w 15"/>
                  <a:gd name="T9" fmla="*/ 7 h 42"/>
                  <a:gd name="T10" fmla="*/ 15 w 15"/>
                  <a:gd name="T11" fmla="*/ 35 h 42"/>
                  <a:gd name="T12" fmla="*/ 8 w 15"/>
                  <a:gd name="T13" fmla="*/ 42 h 42"/>
                </a:gdLst>
                <a:ahLst/>
                <a:cxnLst>
                  <a:cxn ang="0">
                    <a:pos x="T0" y="T1"/>
                  </a:cxn>
                  <a:cxn ang="0">
                    <a:pos x="T2" y="T3"/>
                  </a:cxn>
                  <a:cxn ang="0">
                    <a:pos x="T4" y="T5"/>
                  </a:cxn>
                  <a:cxn ang="0">
                    <a:pos x="T6" y="T7"/>
                  </a:cxn>
                  <a:cxn ang="0">
                    <a:pos x="T8" y="T9"/>
                  </a:cxn>
                  <a:cxn ang="0">
                    <a:pos x="T10" y="T11"/>
                  </a:cxn>
                  <a:cxn ang="0">
                    <a:pos x="T12" y="T13"/>
                  </a:cxn>
                </a:cxnLst>
                <a:rect l="0" t="0" r="r" b="b"/>
                <a:pathLst>
                  <a:path w="15" h="42">
                    <a:moveTo>
                      <a:pt x="8" y="42"/>
                    </a:moveTo>
                    <a:cubicBezTo>
                      <a:pt x="3" y="42"/>
                      <a:pt x="0" y="39"/>
                      <a:pt x="0" y="35"/>
                    </a:cubicBezTo>
                    <a:cubicBezTo>
                      <a:pt x="0" y="7"/>
                      <a:pt x="0" y="7"/>
                      <a:pt x="0" y="7"/>
                    </a:cubicBezTo>
                    <a:cubicBezTo>
                      <a:pt x="0" y="3"/>
                      <a:pt x="3" y="0"/>
                      <a:pt x="8" y="0"/>
                    </a:cubicBezTo>
                    <a:cubicBezTo>
                      <a:pt x="12" y="0"/>
                      <a:pt x="15" y="3"/>
                      <a:pt x="15" y="7"/>
                    </a:cubicBezTo>
                    <a:cubicBezTo>
                      <a:pt x="15" y="35"/>
                      <a:pt x="15" y="35"/>
                      <a:pt x="15" y="35"/>
                    </a:cubicBezTo>
                    <a:cubicBezTo>
                      <a:pt x="15" y="39"/>
                      <a:pt x="12" y="42"/>
                      <a:pt x="8" y="42"/>
                    </a:cubicBezTo>
                    <a:close/>
                  </a:path>
                </a:pathLst>
              </a:custGeom>
              <a:solidFill>
                <a:schemeClr val="tx1"/>
              </a:solidFill>
              <a:ln w="317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Raleway"/>
                  <a:ea typeface="+mn-ea"/>
                  <a:cs typeface="+mn-cs"/>
                </a:endParaRPr>
              </a:p>
            </p:txBody>
          </p:sp>
          <p:sp>
            <p:nvSpPr>
              <p:cNvPr id="139" name="Freeform 34">
                <a:extLst>
                  <a:ext uri="{FF2B5EF4-FFF2-40B4-BE49-F238E27FC236}">
                    <a16:creationId xmlns:a16="http://schemas.microsoft.com/office/drawing/2014/main" id="{7E7F3719-17E8-46C6-9330-D5BEEB7FC239}"/>
                  </a:ext>
                </a:extLst>
              </p:cNvPr>
              <p:cNvSpPr>
                <a:spLocks/>
              </p:cNvSpPr>
              <p:nvPr/>
            </p:nvSpPr>
            <p:spPr bwMode="auto">
              <a:xfrm>
                <a:off x="4147" y="1362"/>
                <a:ext cx="625" cy="403"/>
              </a:xfrm>
              <a:custGeom>
                <a:avLst/>
                <a:gdLst>
                  <a:gd name="T0" fmla="*/ 594 w 748"/>
                  <a:gd name="T1" fmla="*/ 484 h 484"/>
                  <a:gd name="T2" fmla="*/ 462 w 748"/>
                  <a:gd name="T3" fmla="*/ 484 h 484"/>
                  <a:gd name="T4" fmla="*/ 455 w 748"/>
                  <a:gd name="T5" fmla="*/ 477 h 484"/>
                  <a:gd name="T6" fmla="*/ 462 w 748"/>
                  <a:gd name="T7" fmla="*/ 469 h 484"/>
                  <a:gd name="T8" fmla="*/ 594 w 748"/>
                  <a:gd name="T9" fmla="*/ 469 h 484"/>
                  <a:gd name="T10" fmla="*/ 733 w 748"/>
                  <a:gd name="T11" fmla="*/ 330 h 484"/>
                  <a:gd name="T12" fmla="*/ 594 w 748"/>
                  <a:gd name="T13" fmla="*/ 191 h 484"/>
                  <a:gd name="T14" fmla="*/ 550 w 748"/>
                  <a:gd name="T15" fmla="*/ 191 h 484"/>
                  <a:gd name="T16" fmla="*/ 543 w 748"/>
                  <a:gd name="T17" fmla="*/ 183 h 484"/>
                  <a:gd name="T18" fmla="*/ 374 w 748"/>
                  <a:gd name="T19" fmla="*/ 15 h 484"/>
                  <a:gd name="T20" fmla="*/ 205 w 748"/>
                  <a:gd name="T21" fmla="*/ 183 h 484"/>
                  <a:gd name="T22" fmla="*/ 198 w 748"/>
                  <a:gd name="T23" fmla="*/ 191 h 484"/>
                  <a:gd name="T24" fmla="*/ 154 w 748"/>
                  <a:gd name="T25" fmla="*/ 191 h 484"/>
                  <a:gd name="T26" fmla="*/ 15 w 748"/>
                  <a:gd name="T27" fmla="*/ 330 h 484"/>
                  <a:gd name="T28" fmla="*/ 154 w 748"/>
                  <a:gd name="T29" fmla="*/ 469 h 484"/>
                  <a:gd name="T30" fmla="*/ 286 w 748"/>
                  <a:gd name="T31" fmla="*/ 469 h 484"/>
                  <a:gd name="T32" fmla="*/ 293 w 748"/>
                  <a:gd name="T33" fmla="*/ 477 h 484"/>
                  <a:gd name="T34" fmla="*/ 286 w 748"/>
                  <a:gd name="T35" fmla="*/ 484 h 484"/>
                  <a:gd name="T36" fmla="*/ 154 w 748"/>
                  <a:gd name="T37" fmla="*/ 484 h 484"/>
                  <a:gd name="T38" fmla="*/ 0 w 748"/>
                  <a:gd name="T39" fmla="*/ 330 h 484"/>
                  <a:gd name="T40" fmla="*/ 154 w 748"/>
                  <a:gd name="T41" fmla="*/ 176 h 484"/>
                  <a:gd name="T42" fmla="*/ 191 w 748"/>
                  <a:gd name="T43" fmla="*/ 176 h 484"/>
                  <a:gd name="T44" fmla="*/ 374 w 748"/>
                  <a:gd name="T45" fmla="*/ 0 h 484"/>
                  <a:gd name="T46" fmla="*/ 557 w 748"/>
                  <a:gd name="T47" fmla="*/ 176 h 484"/>
                  <a:gd name="T48" fmla="*/ 594 w 748"/>
                  <a:gd name="T49" fmla="*/ 176 h 484"/>
                  <a:gd name="T50" fmla="*/ 748 w 748"/>
                  <a:gd name="T51" fmla="*/ 330 h 484"/>
                  <a:gd name="T52" fmla="*/ 594 w 748"/>
                  <a:gd name="T53" fmla="*/ 484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48" h="484">
                    <a:moveTo>
                      <a:pt x="594" y="484"/>
                    </a:moveTo>
                    <a:cubicBezTo>
                      <a:pt x="462" y="484"/>
                      <a:pt x="462" y="484"/>
                      <a:pt x="462" y="484"/>
                    </a:cubicBezTo>
                    <a:cubicBezTo>
                      <a:pt x="458" y="484"/>
                      <a:pt x="455" y="481"/>
                      <a:pt x="455" y="477"/>
                    </a:cubicBezTo>
                    <a:cubicBezTo>
                      <a:pt x="455" y="473"/>
                      <a:pt x="458" y="469"/>
                      <a:pt x="462" y="469"/>
                    </a:cubicBezTo>
                    <a:cubicBezTo>
                      <a:pt x="594" y="469"/>
                      <a:pt x="594" y="469"/>
                      <a:pt x="594" y="469"/>
                    </a:cubicBezTo>
                    <a:cubicBezTo>
                      <a:pt x="671" y="469"/>
                      <a:pt x="733" y="407"/>
                      <a:pt x="733" y="330"/>
                    </a:cubicBezTo>
                    <a:cubicBezTo>
                      <a:pt x="733" y="253"/>
                      <a:pt x="671" y="191"/>
                      <a:pt x="594" y="191"/>
                    </a:cubicBezTo>
                    <a:cubicBezTo>
                      <a:pt x="550" y="191"/>
                      <a:pt x="550" y="191"/>
                      <a:pt x="550" y="191"/>
                    </a:cubicBezTo>
                    <a:cubicBezTo>
                      <a:pt x="546" y="191"/>
                      <a:pt x="543" y="188"/>
                      <a:pt x="543" y="183"/>
                    </a:cubicBezTo>
                    <a:cubicBezTo>
                      <a:pt x="543" y="91"/>
                      <a:pt x="467" y="15"/>
                      <a:pt x="374" y="15"/>
                    </a:cubicBezTo>
                    <a:cubicBezTo>
                      <a:pt x="281" y="15"/>
                      <a:pt x="205" y="91"/>
                      <a:pt x="205" y="183"/>
                    </a:cubicBezTo>
                    <a:cubicBezTo>
                      <a:pt x="205" y="188"/>
                      <a:pt x="202" y="191"/>
                      <a:pt x="198" y="191"/>
                    </a:cubicBezTo>
                    <a:cubicBezTo>
                      <a:pt x="154" y="191"/>
                      <a:pt x="154" y="191"/>
                      <a:pt x="154" y="191"/>
                    </a:cubicBezTo>
                    <a:cubicBezTo>
                      <a:pt x="77" y="191"/>
                      <a:pt x="15" y="253"/>
                      <a:pt x="15" y="330"/>
                    </a:cubicBezTo>
                    <a:cubicBezTo>
                      <a:pt x="15" y="407"/>
                      <a:pt x="77" y="469"/>
                      <a:pt x="154" y="469"/>
                    </a:cubicBezTo>
                    <a:cubicBezTo>
                      <a:pt x="286" y="469"/>
                      <a:pt x="286" y="469"/>
                      <a:pt x="286" y="469"/>
                    </a:cubicBezTo>
                    <a:cubicBezTo>
                      <a:pt x="290" y="469"/>
                      <a:pt x="293" y="473"/>
                      <a:pt x="293" y="477"/>
                    </a:cubicBezTo>
                    <a:cubicBezTo>
                      <a:pt x="293" y="481"/>
                      <a:pt x="290" y="484"/>
                      <a:pt x="286" y="484"/>
                    </a:cubicBezTo>
                    <a:cubicBezTo>
                      <a:pt x="154" y="484"/>
                      <a:pt x="154" y="484"/>
                      <a:pt x="154" y="484"/>
                    </a:cubicBezTo>
                    <a:cubicBezTo>
                      <a:pt x="69" y="484"/>
                      <a:pt x="0" y="415"/>
                      <a:pt x="0" y="330"/>
                    </a:cubicBezTo>
                    <a:cubicBezTo>
                      <a:pt x="0" y="245"/>
                      <a:pt x="69" y="176"/>
                      <a:pt x="154" y="176"/>
                    </a:cubicBezTo>
                    <a:cubicBezTo>
                      <a:pt x="191" y="176"/>
                      <a:pt x="191" y="176"/>
                      <a:pt x="191" y="176"/>
                    </a:cubicBezTo>
                    <a:cubicBezTo>
                      <a:pt x="195" y="78"/>
                      <a:pt x="275" y="0"/>
                      <a:pt x="374" y="0"/>
                    </a:cubicBezTo>
                    <a:cubicBezTo>
                      <a:pt x="473" y="0"/>
                      <a:pt x="553" y="78"/>
                      <a:pt x="557" y="176"/>
                    </a:cubicBezTo>
                    <a:cubicBezTo>
                      <a:pt x="594" y="176"/>
                      <a:pt x="594" y="176"/>
                      <a:pt x="594" y="176"/>
                    </a:cubicBezTo>
                    <a:cubicBezTo>
                      <a:pt x="679" y="176"/>
                      <a:pt x="748" y="245"/>
                      <a:pt x="748" y="330"/>
                    </a:cubicBezTo>
                    <a:cubicBezTo>
                      <a:pt x="748" y="415"/>
                      <a:pt x="679" y="484"/>
                      <a:pt x="594" y="484"/>
                    </a:cubicBezTo>
                    <a:close/>
                  </a:path>
                </a:pathLst>
              </a:custGeom>
              <a:solidFill>
                <a:schemeClr val="tx1"/>
              </a:solidFill>
              <a:ln w="317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Raleway"/>
                  <a:ea typeface="+mn-ea"/>
                  <a:cs typeface="+mn-cs"/>
                </a:endParaRPr>
              </a:p>
            </p:txBody>
          </p:sp>
          <p:sp>
            <p:nvSpPr>
              <p:cNvPr id="140" name="Freeform 35">
                <a:extLst>
                  <a:ext uri="{FF2B5EF4-FFF2-40B4-BE49-F238E27FC236}">
                    <a16:creationId xmlns:a16="http://schemas.microsoft.com/office/drawing/2014/main" id="{590D8241-5760-C383-B22D-16A94B5898D2}"/>
                  </a:ext>
                </a:extLst>
              </p:cNvPr>
              <p:cNvSpPr>
                <a:spLocks/>
              </p:cNvSpPr>
              <p:nvPr/>
            </p:nvSpPr>
            <p:spPr bwMode="auto">
              <a:xfrm>
                <a:off x="4454" y="1399"/>
                <a:ext cx="122" cy="122"/>
              </a:xfrm>
              <a:custGeom>
                <a:avLst/>
                <a:gdLst>
                  <a:gd name="T0" fmla="*/ 139 w 146"/>
                  <a:gd name="T1" fmla="*/ 147 h 147"/>
                  <a:gd name="T2" fmla="*/ 132 w 146"/>
                  <a:gd name="T3" fmla="*/ 139 h 147"/>
                  <a:gd name="T4" fmla="*/ 7 w 146"/>
                  <a:gd name="T5" fmla="*/ 15 h 147"/>
                  <a:gd name="T6" fmla="*/ 0 w 146"/>
                  <a:gd name="T7" fmla="*/ 8 h 147"/>
                  <a:gd name="T8" fmla="*/ 7 w 146"/>
                  <a:gd name="T9" fmla="*/ 0 h 147"/>
                  <a:gd name="T10" fmla="*/ 146 w 146"/>
                  <a:gd name="T11" fmla="*/ 139 h 147"/>
                  <a:gd name="T12" fmla="*/ 139 w 146"/>
                  <a:gd name="T13" fmla="*/ 147 h 147"/>
                </a:gdLst>
                <a:ahLst/>
                <a:cxnLst>
                  <a:cxn ang="0">
                    <a:pos x="T0" y="T1"/>
                  </a:cxn>
                  <a:cxn ang="0">
                    <a:pos x="T2" y="T3"/>
                  </a:cxn>
                  <a:cxn ang="0">
                    <a:pos x="T4" y="T5"/>
                  </a:cxn>
                  <a:cxn ang="0">
                    <a:pos x="T6" y="T7"/>
                  </a:cxn>
                  <a:cxn ang="0">
                    <a:pos x="T8" y="T9"/>
                  </a:cxn>
                  <a:cxn ang="0">
                    <a:pos x="T10" y="T11"/>
                  </a:cxn>
                  <a:cxn ang="0">
                    <a:pos x="T12" y="T13"/>
                  </a:cxn>
                </a:cxnLst>
                <a:rect l="0" t="0" r="r" b="b"/>
                <a:pathLst>
                  <a:path w="146" h="147">
                    <a:moveTo>
                      <a:pt x="139" y="147"/>
                    </a:moveTo>
                    <a:cubicBezTo>
                      <a:pt x="135" y="147"/>
                      <a:pt x="132" y="144"/>
                      <a:pt x="132" y="139"/>
                    </a:cubicBezTo>
                    <a:cubicBezTo>
                      <a:pt x="132" y="71"/>
                      <a:pt x="76" y="15"/>
                      <a:pt x="7" y="15"/>
                    </a:cubicBezTo>
                    <a:cubicBezTo>
                      <a:pt x="3" y="15"/>
                      <a:pt x="0" y="12"/>
                      <a:pt x="0" y="8"/>
                    </a:cubicBezTo>
                    <a:cubicBezTo>
                      <a:pt x="0" y="3"/>
                      <a:pt x="3" y="0"/>
                      <a:pt x="7" y="0"/>
                    </a:cubicBezTo>
                    <a:cubicBezTo>
                      <a:pt x="84" y="0"/>
                      <a:pt x="146" y="63"/>
                      <a:pt x="146" y="139"/>
                    </a:cubicBezTo>
                    <a:cubicBezTo>
                      <a:pt x="146" y="144"/>
                      <a:pt x="143" y="147"/>
                      <a:pt x="139" y="147"/>
                    </a:cubicBezTo>
                    <a:close/>
                  </a:path>
                </a:pathLst>
              </a:custGeom>
              <a:solidFill>
                <a:schemeClr val="tx1"/>
              </a:solidFill>
              <a:ln w="317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Raleway"/>
                  <a:ea typeface="+mn-ea"/>
                  <a:cs typeface="+mn-cs"/>
                </a:endParaRPr>
              </a:p>
            </p:txBody>
          </p:sp>
          <p:sp>
            <p:nvSpPr>
              <p:cNvPr id="141" name="Freeform 36">
                <a:extLst>
                  <a:ext uri="{FF2B5EF4-FFF2-40B4-BE49-F238E27FC236}">
                    <a16:creationId xmlns:a16="http://schemas.microsoft.com/office/drawing/2014/main" id="{F89A0E3A-93B3-AAE2-9BB4-CE9ABF88DFB2}"/>
                  </a:ext>
                </a:extLst>
              </p:cNvPr>
              <p:cNvSpPr>
                <a:spLocks/>
              </p:cNvSpPr>
              <p:nvPr/>
            </p:nvSpPr>
            <p:spPr bwMode="auto">
              <a:xfrm>
                <a:off x="4368" y="1973"/>
                <a:ext cx="159" cy="12"/>
              </a:xfrm>
              <a:custGeom>
                <a:avLst/>
                <a:gdLst>
                  <a:gd name="T0" fmla="*/ 183 w 191"/>
                  <a:gd name="T1" fmla="*/ 15 h 15"/>
                  <a:gd name="T2" fmla="*/ 7 w 191"/>
                  <a:gd name="T3" fmla="*/ 15 h 15"/>
                  <a:gd name="T4" fmla="*/ 0 w 191"/>
                  <a:gd name="T5" fmla="*/ 8 h 15"/>
                  <a:gd name="T6" fmla="*/ 7 w 191"/>
                  <a:gd name="T7" fmla="*/ 0 h 15"/>
                  <a:gd name="T8" fmla="*/ 183 w 191"/>
                  <a:gd name="T9" fmla="*/ 0 h 15"/>
                  <a:gd name="T10" fmla="*/ 191 w 191"/>
                  <a:gd name="T11" fmla="*/ 8 h 15"/>
                  <a:gd name="T12" fmla="*/ 183 w 191"/>
                  <a:gd name="T13" fmla="*/ 15 h 15"/>
                </a:gdLst>
                <a:ahLst/>
                <a:cxnLst>
                  <a:cxn ang="0">
                    <a:pos x="T0" y="T1"/>
                  </a:cxn>
                  <a:cxn ang="0">
                    <a:pos x="T2" y="T3"/>
                  </a:cxn>
                  <a:cxn ang="0">
                    <a:pos x="T4" y="T5"/>
                  </a:cxn>
                  <a:cxn ang="0">
                    <a:pos x="T6" y="T7"/>
                  </a:cxn>
                  <a:cxn ang="0">
                    <a:pos x="T8" y="T9"/>
                  </a:cxn>
                  <a:cxn ang="0">
                    <a:pos x="T10" y="T11"/>
                  </a:cxn>
                  <a:cxn ang="0">
                    <a:pos x="T12" y="T13"/>
                  </a:cxn>
                </a:cxnLst>
                <a:rect l="0" t="0" r="r" b="b"/>
                <a:pathLst>
                  <a:path w="191" h="15">
                    <a:moveTo>
                      <a:pt x="183" y="15"/>
                    </a:moveTo>
                    <a:cubicBezTo>
                      <a:pt x="7" y="15"/>
                      <a:pt x="7" y="15"/>
                      <a:pt x="7" y="15"/>
                    </a:cubicBezTo>
                    <a:cubicBezTo>
                      <a:pt x="3" y="15"/>
                      <a:pt x="0" y="12"/>
                      <a:pt x="0" y="8"/>
                    </a:cubicBezTo>
                    <a:cubicBezTo>
                      <a:pt x="0" y="4"/>
                      <a:pt x="3" y="0"/>
                      <a:pt x="7" y="0"/>
                    </a:cubicBezTo>
                    <a:cubicBezTo>
                      <a:pt x="183" y="0"/>
                      <a:pt x="183" y="0"/>
                      <a:pt x="183" y="0"/>
                    </a:cubicBezTo>
                    <a:cubicBezTo>
                      <a:pt x="187" y="0"/>
                      <a:pt x="191" y="4"/>
                      <a:pt x="191" y="8"/>
                    </a:cubicBezTo>
                    <a:cubicBezTo>
                      <a:pt x="191" y="12"/>
                      <a:pt x="187" y="15"/>
                      <a:pt x="183" y="15"/>
                    </a:cubicBezTo>
                    <a:close/>
                  </a:path>
                </a:pathLst>
              </a:custGeom>
              <a:solidFill>
                <a:schemeClr val="tx1"/>
              </a:solidFill>
              <a:ln w="317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Raleway"/>
                  <a:ea typeface="+mn-ea"/>
                  <a:cs typeface="+mn-cs"/>
                </a:endParaRPr>
              </a:p>
            </p:txBody>
          </p:sp>
          <p:sp>
            <p:nvSpPr>
              <p:cNvPr id="142" name="Freeform 37">
                <a:extLst>
                  <a:ext uri="{FF2B5EF4-FFF2-40B4-BE49-F238E27FC236}">
                    <a16:creationId xmlns:a16="http://schemas.microsoft.com/office/drawing/2014/main" id="{B4ABFF6A-EA1E-10DD-726E-E6E049CE91BC}"/>
                  </a:ext>
                </a:extLst>
              </p:cNvPr>
              <p:cNvSpPr>
                <a:spLocks/>
              </p:cNvSpPr>
              <p:nvPr/>
            </p:nvSpPr>
            <p:spPr bwMode="auto">
              <a:xfrm>
                <a:off x="4367" y="1948"/>
                <a:ext cx="38" cy="62"/>
              </a:xfrm>
              <a:custGeom>
                <a:avLst/>
                <a:gdLst>
                  <a:gd name="T0" fmla="*/ 38 w 46"/>
                  <a:gd name="T1" fmla="*/ 74 h 74"/>
                  <a:gd name="T2" fmla="*/ 32 w 46"/>
                  <a:gd name="T3" fmla="*/ 72 h 74"/>
                  <a:gd name="T4" fmla="*/ 3 w 46"/>
                  <a:gd name="T5" fmla="*/ 43 h 74"/>
                  <a:gd name="T6" fmla="*/ 3 w 46"/>
                  <a:gd name="T7" fmla="*/ 32 h 74"/>
                  <a:gd name="T8" fmla="*/ 32 w 46"/>
                  <a:gd name="T9" fmla="*/ 3 h 74"/>
                  <a:gd name="T10" fmla="*/ 43 w 46"/>
                  <a:gd name="T11" fmla="*/ 3 h 74"/>
                  <a:gd name="T12" fmla="*/ 43 w 46"/>
                  <a:gd name="T13" fmla="*/ 14 h 74"/>
                  <a:gd name="T14" fmla="*/ 19 w 46"/>
                  <a:gd name="T15" fmla="*/ 38 h 74"/>
                  <a:gd name="T16" fmla="*/ 43 w 46"/>
                  <a:gd name="T17" fmla="*/ 62 h 74"/>
                  <a:gd name="T18" fmla="*/ 43 w 46"/>
                  <a:gd name="T19" fmla="*/ 72 h 74"/>
                  <a:gd name="T20" fmla="*/ 38 w 46"/>
                  <a:gd name="T21" fmla="*/ 7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 h="74">
                    <a:moveTo>
                      <a:pt x="38" y="74"/>
                    </a:moveTo>
                    <a:cubicBezTo>
                      <a:pt x="36" y="74"/>
                      <a:pt x="34" y="74"/>
                      <a:pt x="32" y="72"/>
                    </a:cubicBezTo>
                    <a:cubicBezTo>
                      <a:pt x="3" y="43"/>
                      <a:pt x="3" y="43"/>
                      <a:pt x="3" y="43"/>
                    </a:cubicBezTo>
                    <a:cubicBezTo>
                      <a:pt x="0" y="40"/>
                      <a:pt x="0" y="35"/>
                      <a:pt x="3" y="32"/>
                    </a:cubicBezTo>
                    <a:cubicBezTo>
                      <a:pt x="32" y="3"/>
                      <a:pt x="32" y="3"/>
                      <a:pt x="32" y="3"/>
                    </a:cubicBezTo>
                    <a:cubicBezTo>
                      <a:pt x="35" y="0"/>
                      <a:pt x="40" y="0"/>
                      <a:pt x="43" y="3"/>
                    </a:cubicBezTo>
                    <a:cubicBezTo>
                      <a:pt x="46" y="6"/>
                      <a:pt x="46" y="11"/>
                      <a:pt x="43" y="14"/>
                    </a:cubicBezTo>
                    <a:cubicBezTo>
                      <a:pt x="19" y="38"/>
                      <a:pt x="19" y="38"/>
                      <a:pt x="19" y="38"/>
                    </a:cubicBezTo>
                    <a:cubicBezTo>
                      <a:pt x="43" y="62"/>
                      <a:pt x="43" y="62"/>
                      <a:pt x="43" y="62"/>
                    </a:cubicBezTo>
                    <a:cubicBezTo>
                      <a:pt x="46" y="65"/>
                      <a:pt x="46" y="69"/>
                      <a:pt x="43" y="72"/>
                    </a:cubicBezTo>
                    <a:cubicBezTo>
                      <a:pt x="41" y="74"/>
                      <a:pt x="39" y="74"/>
                      <a:pt x="38" y="74"/>
                    </a:cubicBezTo>
                    <a:close/>
                  </a:path>
                </a:pathLst>
              </a:custGeom>
              <a:solidFill>
                <a:schemeClr val="tx1"/>
              </a:solidFill>
              <a:ln w="317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Raleway"/>
                  <a:ea typeface="+mn-ea"/>
                  <a:cs typeface="+mn-cs"/>
                </a:endParaRPr>
              </a:p>
            </p:txBody>
          </p:sp>
          <p:sp>
            <p:nvSpPr>
              <p:cNvPr id="143" name="Freeform 38">
                <a:extLst>
                  <a:ext uri="{FF2B5EF4-FFF2-40B4-BE49-F238E27FC236}">
                    <a16:creationId xmlns:a16="http://schemas.microsoft.com/office/drawing/2014/main" id="{383A6B2D-0BF7-5335-B0BF-CE62ACD4D535}"/>
                  </a:ext>
                </a:extLst>
              </p:cNvPr>
              <p:cNvSpPr>
                <a:spLocks/>
              </p:cNvSpPr>
              <p:nvPr/>
            </p:nvSpPr>
            <p:spPr bwMode="auto">
              <a:xfrm>
                <a:off x="4392" y="2046"/>
                <a:ext cx="159" cy="13"/>
              </a:xfrm>
              <a:custGeom>
                <a:avLst/>
                <a:gdLst>
                  <a:gd name="T0" fmla="*/ 184 w 191"/>
                  <a:gd name="T1" fmla="*/ 15 h 15"/>
                  <a:gd name="T2" fmla="*/ 8 w 191"/>
                  <a:gd name="T3" fmla="*/ 15 h 15"/>
                  <a:gd name="T4" fmla="*/ 0 w 191"/>
                  <a:gd name="T5" fmla="*/ 8 h 15"/>
                  <a:gd name="T6" fmla="*/ 8 w 191"/>
                  <a:gd name="T7" fmla="*/ 0 h 15"/>
                  <a:gd name="T8" fmla="*/ 184 w 191"/>
                  <a:gd name="T9" fmla="*/ 0 h 15"/>
                  <a:gd name="T10" fmla="*/ 191 w 191"/>
                  <a:gd name="T11" fmla="*/ 8 h 15"/>
                  <a:gd name="T12" fmla="*/ 184 w 191"/>
                  <a:gd name="T13" fmla="*/ 15 h 15"/>
                </a:gdLst>
                <a:ahLst/>
                <a:cxnLst>
                  <a:cxn ang="0">
                    <a:pos x="T0" y="T1"/>
                  </a:cxn>
                  <a:cxn ang="0">
                    <a:pos x="T2" y="T3"/>
                  </a:cxn>
                  <a:cxn ang="0">
                    <a:pos x="T4" y="T5"/>
                  </a:cxn>
                  <a:cxn ang="0">
                    <a:pos x="T6" y="T7"/>
                  </a:cxn>
                  <a:cxn ang="0">
                    <a:pos x="T8" y="T9"/>
                  </a:cxn>
                  <a:cxn ang="0">
                    <a:pos x="T10" y="T11"/>
                  </a:cxn>
                  <a:cxn ang="0">
                    <a:pos x="T12" y="T13"/>
                  </a:cxn>
                </a:cxnLst>
                <a:rect l="0" t="0" r="r" b="b"/>
                <a:pathLst>
                  <a:path w="191" h="15">
                    <a:moveTo>
                      <a:pt x="184" y="15"/>
                    </a:moveTo>
                    <a:cubicBezTo>
                      <a:pt x="8" y="15"/>
                      <a:pt x="8" y="15"/>
                      <a:pt x="8" y="15"/>
                    </a:cubicBezTo>
                    <a:cubicBezTo>
                      <a:pt x="4" y="15"/>
                      <a:pt x="0" y="12"/>
                      <a:pt x="0" y="8"/>
                    </a:cubicBezTo>
                    <a:cubicBezTo>
                      <a:pt x="0" y="4"/>
                      <a:pt x="4" y="0"/>
                      <a:pt x="8" y="0"/>
                    </a:cubicBezTo>
                    <a:cubicBezTo>
                      <a:pt x="184" y="0"/>
                      <a:pt x="184" y="0"/>
                      <a:pt x="184" y="0"/>
                    </a:cubicBezTo>
                    <a:cubicBezTo>
                      <a:pt x="188" y="0"/>
                      <a:pt x="191" y="4"/>
                      <a:pt x="191" y="8"/>
                    </a:cubicBezTo>
                    <a:cubicBezTo>
                      <a:pt x="191" y="12"/>
                      <a:pt x="188" y="15"/>
                      <a:pt x="184" y="15"/>
                    </a:cubicBezTo>
                    <a:close/>
                  </a:path>
                </a:pathLst>
              </a:custGeom>
              <a:solidFill>
                <a:schemeClr val="tx1"/>
              </a:solidFill>
              <a:ln w="317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Raleway"/>
                  <a:ea typeface="+mn-ea"/>
                  <a:cs typeface="+mn-cs"/>
                </a:endParaRPr>
              </a:p>
            </p:txBody>
          </p:sp>
          <p:sp>
            <p:nvSpPr>
              <p:cNvPr id="144" name="Freeform 39">
                <a:extLst>
                  <a:ext uri="{FF2B5EF4-FFF2-40B4-BE49-F238E27FC236}">
                    <a16:creationId xmlns:a16="http://schemas.microsoft.com/office/drawing/2014/main" id="{9D7A836B-E74B-1E48-E919-E77F8FCD9A1B}"/>
                  </a:ext>
                </a:extLst>
              </p:cNvPr>
              <p:cNvSpPr>
                <a:spLocks/>
              </p:cNvSpPr>
              <p:nvPr/>
            </p:nvSpPr>
            <p:spPr bwMode="auto">
              <a:xfrm>
                <a:off x="4514" y="2021"/>
                <a:ext cx="38" cy="62"/>
              </a:xfrm>
              <a:custGeom>
                <a:avLst/>
                <a:gdLst>
                  <a:gd name="T0" fmla="*/ 8 w 46"/>
                  <a:gd name="T1" fmla="*/ 74 h 74"/>
                  <a:gd name="T2" fmla="*/ 3 w 46"/>
                  <a:gd name="T3" fmla="*/ 72 h 74"/>
                  <a:gd name="T4" fmla="*/ 3 w 46"/>
                  <a:gd name="T5" fmla="*/ 62 h 74"/>
                  <a:gd name="T6" fmla="*/ 27 w 46"/>
                  <a:gd name="T7" fmla="*/ 38 h 74"/>
                  <a:gd name="T8" fmla="*/ 3 w 46"/>
                  <a:gd name="T9" fmla="*/ 13 h 74"/>
                  <a:gd name="T10" fmla="*/ 3 w 46"/>
                  <a:gd name="T11" fmla="*/ 3 h 74"/>
                  <a:gd name="T12" fmla="*/ 13 w 46"/>
                  <a:gd name="T13" fmla="*/ 3 h 74"/>
                  <a:gd name="T14" fmla="*/ 43 w 46"/>
                  <a:gd name="T15" fmla="*/ 32 h 74"/>
                  <a:gd name="T16" fmla="*/ 43 w 46"/>
                  <a:gd name="T17" fmla="*/ 43 h 74"/>
                  <a:gd name="T18" fmla="*/ 13 w 46"/>
                  <a:gd name="T19" fmla="*/ 72 h 74"/>
                  <a:gd name="T20" fmla="*/ 8 w 46"/>
                  <a:gd name="T21" fmla="*/ 7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 h="74">
                    <a:moveTo>
                      <a:pt x="8" y="74"/>
                    </a:moveTo>
                    <a:cubicBezTo>
                      <a:pt x="6" y="74"/>
                      <a:pt x="4" y="74"/>
                      <a:pt x="3" y="72"/>
                    </a:cubicBezTo>
                    <a:cubicBezTo>
                      <a:pt x="0" y="69"/>
                      <a:pt x="0" y="65"/>
                      <a:pt x="3" y="62"/>
                    </a:cubicBezTo>
                    <a:cubicBezTo>
                      <a:pt x="27" y="38"/>
                      <a:pt x="27" y="38"/>
                      <a:pt x="27" y="38"/>
                    </a:cubicBezTo>
                    <a:cubicBezTo>
                      <a:pt x="3" y="13"/>
                      <a:pt x="3" y="13"/>
                      <a:pt x="3" y="13"/>
                    </a:cubicBezTo>
                    <a:cubicBezTo>
                      <a:pt x="0" y="11"/>
                      <a:pt x="0" y="6"/>
                      <a:pt x="3" y="3"/>
                    </a:cubicBezTo>
                    <a:cubicBezTo>
                      <a:pt x="6" y="0"/>
                      <a:pt x="11" y="0"/>
                      <a:pt x="13" y="3"/>
                    </a:cubicBezTo>
                    <a:cubicBezTo>
                      <a:pt x="43" y="32"/>
                      <a:pt x="43" y="32"/>
                      <a:pt x="43" y="32"/>
                    </a:cubicBezTo>
                    <a:cubicBezTo>
                      <a:pt x="46" y="35"/>
                      <a:pt x="46" y="40"/>
                      <a:pt x="43" y="43"/>
                    </a:cubicBezTo>
                    <a:cubicBezTo>
                      <a:pt x="13" y="72"/>
                      <a:pt x="13" y="72"/>
                      <a:pt x="13" y="72"/>
                    </a:cubicBezTo>
                    <a:cubicBezTo>
                      <a:pt x="12" y="74"/>
                      <a:pt x="10" y="74"/>
                      <a:pt x="8" y="74"/>
                    </a:cubicBezTo>
                    <a:close/>
                  </a:path>
                </a:pathLst>
              </a:custGeom>
              <a:solidFill>
                <a:schemeClr val="tx1"/>
              </a:solidFill>
              <a:ln w="317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Raleway"/>
                  <a:ea typeface="+mn-ea"/>
                  <a:cs typeface="+mn-cs"/>
                </a:endParaRPr>
              </a:p>
            </p:txBody>
          </p:sp>
          <p:sp>
            <p:nvSpPr>
              <p:cNvPr id="145" name="Freeform 40">
                <a:extLst>
                  <a:ext uri="{FF2B5EF4-FFF2-40B4-BE49-F238E27FC236}">
                    <a16:creationId xmlns:a16="http://schemas.microsoft.com/office/drawing/2014/main" id="{31EDE1F1-7F86-2F77-0CE9-33645AC07BC4}"/>
                  </a:ext>
                </a:extLst>
              </p:cNvPr>
              <p:cNvSpPr>
                <a:spLocks noEditPoints="1"/>
              </p:cNvSpPr>
              <p:nvPr/>
            </p:nvSpPr>
            <p:spPr bwMode="auto">
              <a:xfrm>
                <a:off x="4417" y="1716"/>
                <a:ext cx="85" cy="86"/>
              </a:xfrm>
              <a:custGeom>
                <a:avLst/>
                <a:gdLst>
                  <a:gd name="T0" fmla="*/ 51 w 102"/>
                  <a:gd name="T1" fmla="*/ 103 h 103"/>
                  <a:gd name="T2" fmla="*/ 0 w 102"/>
                  <a:gd name="T3" fmla="*/ 52 h 103"/>
                  <a:gd name="T4" fmla="*/ 51 w 102"/>
                  <a:gd name="T5" fmla="*/ 0 h 103"/>
                  <a:gd name="T6" fmla="*/ 102 w 102"/>
                  <a:gd name="T7" fmla="*/ 52 h 103"/>
                  <a:gd name="T8" fmla="*/ 51 w 102"/>
                  <a:gd name="T9" fmla="*/ 103 h 103"/>
                  <a:gd name="T10" fmla="*/ 51 w 102"/>
                  <a:gd name="T11" fmla="*/ 15 h 103"/>
                  <a:gd name="T12" fmla="*/ 14 w 102"/>
                  <a:gd name="T13" fmla="*/ 52 h 103"/>
                  <a:gd name="T14" fmla="*/ 51 w 102"/>
                  <a:gd name="T15" fmla="*/ 88 h 103"/>
                  <a:gd name="T16" fmla="*/ 88 w 102"/>
                  <a:gd name="T17" fmla="*/ 52 h 103"/>
                  <a:gd name="T18" fmla="*/ 51 w 102"/>
                  <a:gd name="T19" fmla="*/ 15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103">
                    <a:moveTo>
                      <a:pt x="51" y="103"/>
                    </a:moveTo>
                    <a:cubicBezTo>
                      <a:pt x="23" y="103"/>
                      <a:pt x="0" y="80"/>
                      <a:pt x="0" y="52"/>
                    </a:cubicBezTo>
                    <a:cubicBezTo>
                      <a:pt x="0" y="23"/>
                      <a:pt x="23" y="0"/>
                      <a:pt x="51" y="0"/>
                    </a:cubicBezTo>
                    <a:cubicBezTo>
                      <a:pt x="79" y="0"/>
                      <a:pt x="102" y="23"/>
                      <a:pt x="102" y="52"/>
                    </a:cubicBezTo>
                    <a:cubicBezTo>
                      <a:pt x="102" y="80"/>
                      <a:pt x="79" y="103"/>
                      <a:pt x="51" y="103"/>
                    </a:cubicBezTo>
                    <a:close/>
                    <a:moveTo>
                      <a:pt x="51" y="15"/>
                    </a:moveTo>
                    <a:cubicBezTo>
                      <a:pt x="31" y="15"/>
                      <a:pt x="14" y="32"/>
                      <a:pt x="14" y="52"/>
                    </a:cubicBezTo>
                    <a:cubicBezTo>
                      <a:pt x="14" y="72"/>
                      <a:pt x="31" y="88"/>
                      <a:pt x="51" y="88"/>
                    </a:cubicBezTo>
                    <a:cubicBezTo>
                      <a:pt x="71" y="88"/>
                      <a:pt x="88" y="72"/>
                      <a:pt x="88" y="52"/>
                    </a:cubicBezTo>
                    <a:cubicBezTo>
                      <a:pt x="88" y="32"/>
                      <a:pt x="71" y="15"/>
                      <a:pt x="51" y="15"/>
                    </a:cubicBezTo>
                    <a:close/>
                  </a:path>
                </a:pathLst>
              </a:custGeom>
              <a:solidFill>
                <a:schemeClr val="tx1"/>
              </a:solidFill>
              <a:ln w="317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Raleway"/>
                  <a:ea typeface="+mn-ea"/>
                  <a:cs typeface="+mn-cs"/>
                </a:endParaRPr>
              </a:p>
            </p:txBody>
          </p:sp>
          <p:sp>
            <p:nvSpPr>
              <p:cNvPr id="146" name="Freeform 41">
                <a:extLst>
                  <a:ext uri="{FF2B5EF4-FFF2-40B4-BE49-F238E27FC236}">
                    <a16:creationId xmlns:a16="http://schemas.microsoft.com/office/drawing/2014/main" id="{DF0C5935-3E1E-9557-A733-C1FF2663F841}"/>
                  </a:ext>
                </a:extLst>
              </p:cNvPr>
              <p:cNvSpPr>
                <a:spLocks/>
              </p:cNvSpPr>
              <p:nvPr/>
            </p:nvSpPr>
            <p:spPr bwMode="auto">
              <a:xfrm>
                <a:off x="4358" y="1605"/>
                <a:ext cx="203" cy="66"/>
              </a:xfrm>
              <a:custGeom>
                <a:avLst/>
                <a:gdLst>
                  <a:gd name="T0" fmla="*/ 236 w 244"/>
                  <a:gd name="T1" fmla="*/ 78 h 79"/>
                  <a:gd name="T2" fmla="*/ 231 w 244"/>
                  <a:gd name="T3" fmla="*/ 76 h 79"/>
                  <a:gd name="T4" fmla="*/ 13 w 244"/>
                  <a:gd name="T5" fmla="*/ 76 h 79"/>
                  <a:gd name="T6" fmla="*/ 3 w 244"/>
                  <a:gd name="T7" fmla="*/ 76 h 79"/>
                  <a:gd name="T8" fmla="*/ 3 w 244"/>
                  <a:gd name="T9" fmla="*/ 66 h 79"/>
                  <a:gd name="T10" fmla="*/ 241 w 244"/>
                  <a:gd name="T11" fmla="*/ 66 h 79"/>
                  <a:gd name="T12" fmla="*/ 241 w 244"/>
                  <a:gd name="T13" fmla="*/ 76 h 79"/>
                  <a:gd name="T14" fmla="*/ 236 w 244"/>
                  <a:gd name="T15" fmla="*/ 78 h 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4" h="79">
                    <a:moveTo>
                      <a:pt x="236" y="78"/>
                    </a:moveTo>
                    <a:cubicBezTo>
                      <a:pt x="234" y="78"/>
                      <a:pt x="232" y="77"/>
                      <a:pt x="231" y="76"/>
                    </a:cubicBezTo>
                    <a:cubicBezTo>
                      <a:pt x="171" y="16"/>
                      <a:pt x="73" y="16"/>
                      <a:pt x="13" y="76"/>
                    </a:cubicBezTo>
                    <a:cubicBezTo>
                      <a:pt x="10" y="79"/>
                      <a:pt x="6" y="79"/>
                      <a:pt x="3" y="76"/>
                    </a:cubicBezTo>
                    <a:cubicBezTo>
                      <a:pt x="0" y="73"/>
                      <a:pt x="0" y="68"/>
                      <a:pt x="3" y="66"/>
                    </a:cubicBezTo>
                    <a:cubicBezTo>
                      <a:pt x="68" y="0"/>
                      <a:pt x="175" y="0"/>
                      <a:pt x="241" y="66"/>
                    </a:cubicBezTo>
                    <a:cubicBezTo>
                      <a:pt x="244" y="68"/>
                      <a:pt x="244" y="73"/>
                      <a:pt x="241" y="76"/>
                    </a:cubicBezTo>
                    <a:cubicBezTo>
                      <a:pt x="240" y="77"/>
                      <a:pt x="238" y="78"/>
                      <a:pt x="236" y="78"/>
                    </a:cubicBezTo>
                    <a:close/>
                  </a:path>
                </a:pathLst>
              </a:custGeom>
              <a:solidFill>
                <a:schemeClr val="tx1"/>
              </a:solidFill>
              <a:ln w="317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Raleway"/>
                  <a:ea typeface="+mn-ea"/>
                  <a:cs typeface="+mn-cs"/>
                </a:endParaRPr>
              </a:p>
            </p:txBody>
          </p:sp>
          <p:sp>
            <p:nvSpPr>
              <p:cNvPr id="147" name="Freeform 42">
                <a:extLst>
                  <a:ext uri="{FF2B5EF4-FFF2-40B4-BE49-F238E27FC236}">
                    <a16:creationId xmlns:a16="http://schemas.microsoft.com/office/drawing/2014/main" id="{F90F3C16-95AD-B73B-46DF-94C035FDF206}"/>
                  </a:ext>
                </a:extLst>
              </p:cNvPr>
              <p:cNvSpPr>
                <a:spLocks/>
              </p:cNvSpPr>
              <p:nvPr/>
            </p:nvSpPr>
            <p:spPr bwMode="auto">
              <a:xfrm>
                <a:off x="4392" y="1659"/>
                <a:ext cx="135" cy="46"/>
              </a:xfrm>
              <a:custGeom>
                <a:avLst/>
                <a:gdLst>
                  <a:gd name="T0" fmla="*/ 153 w 162"/>
                  <a:gd name="T1" fmla="*/ 55 h 56"/>
                  <a:gd name="T2" fmla="*/ 148 w 162"/>
                  <a:gd name="T3" fmla="*/ 53 h 56"/>
                  <a:gd name="T4" fmla="*/ 14 w 162"/>
                  <a:gd name="T5" fmla="*/ 53 h 56"/>
                  <a:gd name="T6" fmla="*/ 3 w 162"/>
                  <a:gd name="T7" fmla="*/ 53 h 56"/>
                  <a:gd name="T8" fmla="*/ 3 w 162"/>
                  <a:gd name="T9" fmla="*/ 43 h 56"/>
                  <a:gd name="T10" fmla="*/ 159 w 162"/>
                  <a:gd name="T11" fmla="*/ 43 h 56"/>
                  <a:gd name="T12" fmla="*/ 159 w 162"/>
                  <a:gd name="T13" fmla="*/ 53 h 56"/>
                  <a:gd name="T14" fmla="*/ 153 w 162"/>
                  <a:gd name="T15" fmla="*/ 55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2" h="56">
                    <a:moveTo>
                      <a:pt x="153" y="55"/>
                    </a:moveTo>
                    <a:cubicBezTo>
                      <a:pt x="152" y="55"/>
                      <a:pt x="150" y="55"/>
                      <a:pt x="148" y="53"/>
                    </a:cubicBezTo>
                    <a:cubicBezTo>
                      <a:pt x="111" y="16"/>
                      <a:pt x="51" y="16"/>
                      <a:pt x="14" y="53"/>
                    </a:cubicBezTo>
                    <a:cubicBezTo>
                      <a:pt x="11" y="56"/>
                      <a:pt x="6" y="56"/>
                      <a:pt x="3" y="53"/>
                    </a:cubicBezTo>
                    <a:cubicBezTo>
                      <a:pt x="0" y="50"/>
                      <a:pt x="0" y="46"/>
                      <a:pt x="3" y="43"/>
                    </a:cubicBezTo>
                    <a:cubicBezTo>
                      <a:pt x="46" y="0"/>
                      <a:pt x="116" y="0"/>
                      <a:pt x="159" y="43"/>
                    </a:cubicBezTo>
                    <a:cubicBezTo>
                      <a:pt x="162" y="46"/>
                      <a:pt x="162" y="50"/>
                      <a:pt x="159" y="53"/>
                    </a:cubicBezTo>
                    <a:cubicBezTo>
                      <a:pt x="157" y="55"/>
                      <a:pt x="155" y="55"/>
                      <a:pt x="153" y="55"/>
                    </a:cubicBezTo>
                    <a:close/>
                  </a:path>
                </a:pathLst>
              </a:custGeom>
              <a:solidFill>
                <a:schemeClr val="tx1"/>
              </a:solidFill>
              <a:ln w="317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Raleway"/>
                  <a:ea typeface="+mn-ea"/>
                  <a:cs typeface="+mn-cs"/>
                </a:endParaRPr>
              </a:p>
            </p:txBody>
          </p:sp>
          <p:sp>
            <p:nvSpPr>
              <p:cNvPr id="148" name="Freeform 43">
                <a:extLst>
                  <a:ext uri="{FF2B5EF4-FFF2-40B4-BE49-F238E27FC236}">
                    <a16:creationId xmlns:a16="http://schemas.microsoft.com/office/drawing/2014/main" id="{0A06E6D8-E988-E0FB-7DC9-A7CC39217431}"/>
                  </a:ext>
                </a:extLst>
              </p:cNvPr>
              <p:cNvSpPr>
                <a:spLocks/>
              </p:cNvSpPr>
              <p:nvPr/>
            </p:nvSpPr>
            <p:spPr bwMode="auto">
              <a:xfrm>
                <a:off x="4454" y="1925"/>
                <a:ext cx="11" cy="24"/>
              </a:xfrm>
              <a:custGeom>
                <a:avLst/>
                <a:gdLst>
                  <a:gd name="T0" fmla="*/ 7 w 14"/>
                  <a:gd name="T1" fmla="*/ 29 h 29"/>
                  <a:gd name="T2" fmla="*/ 0 w 14"/>
                  <a:gd name="T3" fmla="*/ 22 h 29"/>
                  <a:gd name="T4" fmla="*/ 0 w 14"/>
                  <a:gd name="T5" fmla="*/ 7 h 29"/>
                  <a:gd name="T6" fmla="*/ 7 w 14"/>
                  <a:gd name="T7" fmla="*/ 0 h 29"/>
                  <a:gd name="T8" fmla="*/ 14 w 14"/>
                  <a:gd name="T9" fmla="*/ 7 h 29"/>
                  <a:gd name="T10" fmla="*/ 14 w 14"/>
                  <a:gd name="T11" fmla="*/ 22 h 29"/>
                  <a:gd name="T12" fmla="*/ 7 w 14"/>
                  <a:gd name="T13" fmla="*/ 29 h 29"/>
                </a:gdLst>
                <a:ahLst/>
                <a:cxnLst>
                  <a:cxn ang="0">
                    <a:pos x="T0" y="T1"/>
                  </a:cxn>
                  <a:cxn ang="0">
                    <a:pos x="T2" y="T3"/>
                  </a:cxn>
                  <a:cxn ang="0">
                    <a:pos x="T4" y="T5"/>
                  </a:cxn>
                  <a:cxn ang="0">
                    <a:pos x="T6" y="T7"/>
                  </a:cxn>
                  <a:cxn ang="0">
                    <a:pos x="T8" y="T9"/>
                  </a:cxn>
                  <a:cxn ang="0">
                    <a:pos x="T10" y="T11"/>
                  </a:cxn>
                  <a:cxn ang="0">
                    <a:pos x="T12" y="T13"/>
                  </a:cxn>
                </a:cxnLst>
                <a:rect l="0" t="0" r="r" b="b"/>
                <a:pathLst>
                  <a:path w="14" h="29">
                    <a:moveTo>
                      <a:pt x="7" y="29"/>
                    </a:moveTo>
                    <a:cubicBezTo>
                      <a:pt x="3" y="29"/>
                      <a:pt x="0" y="26"/>
                      <a:pt x="0" y="22"/>
                    </a:cubicBezTo>
                    <a:cubicBezTo>
                      <a:pt x="0" y="7"/>
                      <a:pt x="0" y="7"/>
                      <a:pt x="0" y="7"/>
                    </a:cubicBezTo>
                    <a:cubicBezTo>
                      <a:pt x="0" y="3"/>
                      <a:pt x="3" y="0"/>
                      <a:pt x="7" y="0"/>
                    </a:cubicBezTo>
                    <a:cubicBezTo>
                      <a:pt x="11" y="0"/>
                      <a:pt x="14" y="3"/>
                      <a:pt x="14" y="7"/>
                    </a:cubicBezTo>
                    <a:cubicBezTo>
                      <a:pt x="14" y="22"/>
                      <a:pt x="14" y="22"/>
                      <a:pt x="14" y="22"/>
                    </a:cubicBezTo>
                    <a:cubicBezTo>
                      <a:pt x="14" y="26"/>
                      <a:pt x="11" y="29"/>
                      <a:pt x="7" y="29"/>
                    </a:cubicBezTo>
                    <a:close/>
                  </a:path>
                </a:pathLst>
              </a:custGeom>
              <a:solidFill>
                <a:schemeClr val="tx1"/>
              </a:solidFill>
              <a:ln w="317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Raleway"/>
                  <a:ea typeface="+mn-ea"/>
                  <a:cs typeface="+mn-cs"/>
                </a:endParaRPr>
              </a:p>
            </p:txBody>
          </p:sp>
          <p:sp>
            <p:nvSpPr>
              <p:cNvPr id="149" name="Freeform 44">
                <a:extLst>
                  <a:ext uri="{FF2B5EF4-FFF2-40B4-BE49-F238E27FC236}">
                    <a16:creationId xmlns:a16="http://schemas.microsoft.com/office/drawing/2014/main" id="{88169AE8-AE8D-E419-7C76-3B5192B58B1C}"/>
                  </a:ext>
                </a:extLst>
              </p:cNvPr>
              <p:cNvSpPr>
                <a:spLocks/>
              </p:cNvSpPr>
              <p:nvPr/>
            </p:nvSpPr>
            <p:spPr bwMode="auto">
              <a:xfrm>
                <a:off x="4454" y="1753"/>
                <a:ext cx="11" cy="159"/>
              </a:xfrm>
              <a:custGeom>
                <a:avLst/>
                <a:gdLst>
                  <a:gd name="T0" fmla="*/ 7 w 14"/>
                  <a:gd name="T1" fmla="*/ 191 h 191"/>
                  <a:gd name="T2" fmla="*/ 0 w 14"/>
                  <a:gd name="T3" fmla="*/ 184 h 191"/>
                  <a:gd name="T4" fmla="*/ 0 w 14"/>
                  <a:gd name="T5" fmla="*/ 8 h 191"/>
                  <a:gd name="T6" fmla="*/ 7 w 14"/>
                  <a:gd name="T7" fmla="*/ 0 h 191"/>
                  <a:gd name="T8" fmla="*/ 14 w 14"/>
                  <a:gd name="T9" fmla="*/ 8 h 191"/>
                  <a:gd name="T10" fmla="*/ 14 w 14"/>
                  <a:gd name="T11" fmla="*/ 184 h 191"/>
                  <a:gd name="T12" fmla="*/ 7 w 14"/>
                  <a:gd name="T13" fmla="*/ 191 h 191"/>
                </a:gdLst>
                <a:ahLst/>
                <a:cxnLst>
                  <a:cxn ang="0">
                    <a:pos x="T0" y="T1"/>
                  </a:cxn>
                  <a:cxn ang="0">
                    <a:pos x="T2" y="T3"/>
                  </a:cxn>
                  <a:cxn ang="0">
                    <a:pos x="T4" y="T5"/>
                  </a:cxn>
                  <a:cxn ang="0">
                    <a:pos x="T6" y="T7"/>
                  </a:cxn>
                  <a:cxn ang="0">
                    <a:pos x="T8" y="T9"/>
                  </a:cxn>
                  <a:cxn ang="0">
                    <a:pos x="T10" y="T11"/>
                  </a:cxn>
                  <a:cxn ang="0">
                    <a:pos x="T12" y="T13"/>
                  </a:cxn>
                </a:cxnLst>
                <a:rect l="0" t="0" r="r" b="b"/>
                <a:pathLst>
                  <a:path w="14" h="191">
                    <a:moveTo>
                      <a:pt x="7" y="191"/>
                    </a:moveTo>
                    <a:cubicBezTo>
                      <a:pt x="3" y="191"/>
                      <a:pt x="0" y="188"/>
                      <a:pt x="0" y="184"/>
                    </a:cubicBezTo>
                    <a:cubicBezTo>
                      <a:pt x="0" y="8"/>
                      <a:pt x="0" y="8"/>
                      <a:pt x="0" y="8"/>
                    </a:cubicBezTo>
                    <a:cubicBezTo>
                      <a:pt x="0" y="4"/>
                      <a:pt x="3" y="0"/>
                      <a:pt x="7" y="0"/>
                    </a:cubicBezTo>
                    <a:cubicBezTo>
                      <a:pt x="11" y="0"/>
                      <a:pt x="14" y="4"/>
                      <a:pt x="14" y="8"/>
                    </a:cubicBezTo>
                    <a:cubicBezTo>
                      <a:pt x="14" y="184"/>
                      <a:pt x="14" y="184"/>
                      <a:pt x="14" y="184"/>
                    </a:cubicBezTo>
                    <a:cubicBezTo>
                      <a:pt x="14" y="188"/>
                      <a:pt x="11" y="191"/>
                      <a:pt x="7" y="191"/>
                    </a:cubicBezTo>
                    <a:close/>
                  </a:path>
                </a:pathLst>
              </a:custGeom>
              <a:solidFill>
                <a:schemeClr val="tx1"/>
              </a:solidFill>
              <a:ln w="317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Raleway"/>
                  <a:ea typeface="+mn-ea"/>
                  <a:cs typeface="+mn-cs"/>
                </a:endParaRPr>
              </a:p>
            </p:txBody>
          </p:sp>
          <p:sp>
            <p:nvSpPr>
              <p:cNvPr id="150" name="Freeform 45">
                <a:extLst>
                  <a:ext uri="{FF2B5EF4-FFF2-40B4-BE49-F238E27FC236}">
                    <a16:creationId xmlns:a16="http://schemas.microsoft.com/office/drawing/2014/main" id="{DD186BC7-E9A6-F890-9A22-7F7611CEFB56}"/>
                  </a:ext>
                </a:extLst>
              </p:cNvPr>
              <p:cNvSpPr>
                <a:spLocks/>
              </p:cNvSpPr>
              <p:nvPr/>
            </p:nvSpPr>
            <p:spPr bwMode="auto">
              <a:xfrm>
                <a:off x="4834" y="1853"/>
                <a:ext cx="102" cy="31"/>
              </a:xfrm>
              <a:custGeom>
                <a:avLst/>
                <a:gdLst>
                  <a:gd name="T0" fmla="*/ 8 w 122"/>
                  <a:gd name="T1" fmla="*/ 36 h 37"/>
                  <a:gd name="T2" fmla="*/ 3 w 122"/>
                  <a:gd name="T3" fmla="*/ 34 h 37"/>
                  <a:gd name="T4" fmla="*/ 3 w 122"/>
                  <a:gd name="T5" fmla="*/ 24 h 37"/>
                  <a:gd name="T6" fmla="*/ 61 w 122"/>
                  <a:gd name="T7" fmla="*/ 0 h 37"/>
                  <a:gd name="T8" fmla="*/ 119 w 122"/>
                  <a:gd name="T9" fmla="*/ 24 h 37"/>
                  <a:gd name="T10" fmla="*/ 119 w 122"/>
                  <a:gd name="T11" fmla="*/ 34 h 37"/>
                  <a:gd name="T12" fmla="*/ 109 w 122"/>
                  <a:gd name="T13" fmla="*/ 34 h 37"/>
                  <a:gd name="T14" fmla="*/ 61 w 122"/>
                  <a:gd name="T15" fmla="*/ 14 h 37"/>
                  <a:gd name="T16" fmla="*/ 14 w 122"/>
                  <a:gd name="T17" fmla="*/ 34 h 37"/>
                  <a:gd name="T18" fmla="*/ 8 w 122"/>
                  <a:gd name="T19" fmla="*/ 3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 h="37">
                    <a:moveTo>
                      <a:pt x="8" y="36"/>
                    </a:moveTo>
                    <a:cubicBezTo>
                      <a:pt x="6" y="36"/>
                      <a:pt x="5" y="36"/>
                      <a:pt x="3" y="34"/>
                    </a:cubicBezTo>
                    <a:cubicBezTo>
                      <a:pt x="0" y="31"/>
                      <a:pt x="0" y="27"/>
                      <a:pt x="3" y="24"/>
                    </a:cubicBezTo>
                    <a:cubicBezTo>
                      <a:pt x="19" y="8"/>
                      <a:pt x="39" y="0"/>
                      <a:pt x="61" y="0"/>
                    </a:cubicBezTo>
                    <a:cubicBezTo>
                      <a:pt x="83" y="0"/>
                      <a:pt x="104" y="8"/>
                      <a:pt x="119" y="24"/>
                    </a:cubicBezTo>
                    <a:cubicBezTo>
                      <a:pt x="122" y="27"/>
                      <a:pt x="122" y="31"/>
                      <a:pt x="119" y="34"/>
                    </a:cubicBezTo>
                    <a:cubicBezTo>
                      <a:pt x="116" y="37"/>
                      <a:pt x="112" y="37"/>
                      <a:pt x="109" y="34"/>
                    </a:cubicBezTo>
                    <a:cubicBezTo>
                      <a:pt x="96" y="21"/>
                      <a:pt x="79" y="14"/>
                      <a:pt x="61" y="14"/>
                    </a:cubicBezTo>
                    <a:cubicBezTo>
                      <a:pt x="43" y="14"/>
                      <a:pt x="26" y="21"/>
                      <a:pt x="14" y="34"/>
                    </a:cubicBezTo>
                    <a:cubicBezTo>
                      <a:pt x="12" y="36"/>
                      <a:pt x="10" y="36"/>
                      <a:pt x="8" y="36"/>
                    </a:cubicBezTo>
                    <a:close/>
                  </a:path>
                </a:pathLst>
              </a:custGeom>
              <a:solidFill>
                <a:schemeClr val="tx1"/>
              </a:solidFill>
              <a:ln w="317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Raleway"/>
                  <a:ea typeface="+mn-ea"/>
                  <a:cs typeface="+mn-cs"/>
                </a:endParaRPr>
              </a:p>
            </p:txBody>
          </p:sp>
          <p:sp>
            <p:nvSpPr>
              <p:cNvPr id="151" name="Freeform 46">
                <a:extLst>
                  <a:ext uri="{FF2B5EF4-FFF2-40B4-BE49-F238E27FC236}">
                    <a16:creationId xmlns:a16="http://schemas.microsoft.com/office/drawing/2014/main" id="{F44E5CEC-A043-EB9D-5B46-9651B157D7BE}"/>
                  </a:ext>
                </a:extLst>
              </p:cNvPr>
              <p:cNvSpPr>
                <a:spLocks/>
              </p:cNvSpPr>
              <p:nvPr/>
            </p:nvSpPr>
            <p:spPr bwMode="auto">
              <a:xfrm>
                <a:off x="4851" y="1871"/>
                <a:ext cx="69" cy="29"/>
              </a:xfrm>
              <a:custGeom>
                <a:avLst/>
                <a:gdLst>
                  <a:gd name="T0" fmla="*/ 8 w 83"/>
                  <a:gd name="T1" fmla="*/ 33 h 34"/>
                  <a:gd name="T2" fmla="*/ 2 w 83"/>
                  <a:gd name="T3" fmla="*/ 31 h 34"/>
                  <a:gd name="T4" fmla="*/ 2 w 83"/>
                  <a:gd name="T5" fmla="*/ 21 h 34"/>
                  <a:gd name="T6" fmla="*/ 80 w 83"/>
                  <a:gd name="T7" fmla="*/ 21 h 34"/>
                  <a:gd name="T8" fmla="*/ 80 w 83"/>
                  <a:gd name="T9" fmla="*/ 31 h 34"/>
                  <a:gd name="T10" fmla="*/ 70 w 83"/>
                  <a:gd name="T11" fmla="*/ 31 h 34"/>
                  <a:gd name="T12" fmla="*/ 13 w 83"/>
                  <a:gd name="T13" fmla="*/ 31 h 34"/>
                  <a:gd name="T14" fmla="*/ 8 w 83"/>
                  <a:gd name="T15" fmla="*/ 33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 h="34">
                    <a:moveTo>
                      <a:pt x="8" y="33"/>
                    </a:moveTo>
                    <a:cubicBezTo>
                      <a:pt x="6" y="33"/>
                      <a:pt x="4" y="33"/>
                      <a:pt x="2" y="31"/>
                    </a:cubicBezTo>
                    <a:cubicBezTo>
                      <a:pt x="0" y="28"/>
                      <a:pt x="0" y="24"/>
                      <a:pt x="2" y="21"/>
                    </a:cubicBezTo>
                    <a:cubicBezTo>
                      <a:pt x="24" y="0"/>
                      <a:pt x="59" y="0"/>
                      <a:pt x="80" y="21"/>
                    </a:cubicBezTo>
                    <a:cubicBezTo>
                      <a:pt x="83" y="24"/>
                      <a:pt x="83" y="28"/>
                      <a:pt x="80" y="31"/>
                    </a:cubicBezTo>
                    <a:cubicBezTo>
                      <a:pt x="77" y="34"/>
                      <a:pt x="73" y="34"/>
                      <a:pt x="70" y="31"/>
                    </a:cubicBezTo>
                    <a:cubicBezTo>
                      <a:pt x="54" y="16"/>
                      <a:pt x="28" y="16"/>
                      <a:pt x="13" y="31"/>
                    </a:cubicBezTo>
                    <a:cubicBezTo>
                      <a:pt x="11" y="33"/>
                      <a:pt x="9" y="33"/>
                      <a:pt x="8" y="33"/>
                    </a:cubicBezTo>
                    <a:close/>
                  </a:path>
                </a:pathLst>
              </a:custGeom>
              <a:solidFill>
                <a:schemeClr val="tx1"/>
              </a:solidFill>
              <a:ln w="317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Raleway"/>
                  <a:ea typeface="+mn-ea"/>
                  <a:cs typeface="+mn-cs"/>
                </a:endParaRPr>
              </a:p>
            </p:txBody>
          </p:sp>
          <p:sp>
            <p:nvSpPr>
              <p:cNvPr id="152" name="Freeform 47">
                <a:extLst>
                  <a:ext uri="{FF2B5EF4-FFF2-40B4-BE49-F238E27FC236}">
                    <a16:creationId xmlns:a16="http://schemas.microsoft.com/office/drawing/2014/main" id="{C1B0A072-46E3-D174-FD1D-5BE30956F6DA}"/>
                  </a:ext>
                </a:extLst>
              </p:cNvPr>
              <p:cNvSpPr>
                <a:spLocks/>
              </p:cNvSpPr>
              <p:nvPr/>
            </p:nvSpPr>
            <p:spPr bwMode="auto">
              <a:xfrm>
                <a:off x="4867" y="1895"/>
                <a:ext cx="38" cy="20"/>
              </a:xfrm>
              <a:custGeom>
                <a:avLst/>
                <a:gdLst>
                  <a:gd name="T0" fmla="*/ 37 w 45"/>
                  <a:gd name="T1" fmla="*/ 24 h 24"/>
                  <a:gd name="T2" fmla="*/ 31 w 45"/>
                  <a:gd name="T3" fmla="*/ 22 h 24"/>
                  <a:gd name="T4" fmla="*/ 13 w 45"/>
                  <a:gd name="T5" fmla="*/ 22 h 24"/>
                  <a:gd name="T6" fmla="*/ 3 w 45"/>
                  <a:gd name="T7" fmla="*/ 22 h 24"/>
                  <a:gd name="T8" fmla="*/ 3 w 45"/>
                  <a:gd name="T9" fmla="*/ 11 h 24"/>
                  <a:gd name="T10" fmla="*/ 42 w 45"/>
                  <a:gd name="T11" fmla="*/ 11 h 24"/>
                  <a:gd name="T12" fmla="*/ 42 w 45"/>
                  <a:gd name="T13" fmla="*/ 22 h 24"/>
                  <a:gd name="T14" fmla="*/ 37 w 45"/>
                  <a:gd name="T15" fmla="*/ 24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24">
                    <a:moveTo>
                      <a:pt x="37" y="24"/>
                    </a:moveTo>
                    <a:cubicBezTo>
                      <a:pt x="35" y="24"/>
                      <a:pt x="33" y="23"/>
                      <a:pt x="31" y="22"/>
                    </a:cubicBezTo>
                    <a:cubicBezTo>
                      <a:pt x="26" y="16"/>
                      <a:pt x="18" y="16"/>
                      <a:pt x="13" y="22"/>
                    </a:cubicBezTo>
                    <a:cubicBezTo>
                      <a:pt x="10" y="24"/>
                      <a:pt x="5" y="24"/>
                      <a:pt x="3" y="22"/>
                    </a:cubicBezTo>
                    <a:cubicBezTo>
                      <a:pt x="0" y="19"/>
                      <a:pt x="0" y="14"/>
                      <a:pt x="3" y="11"/>
                    </a:cubicBezTo>
                    <a:cubicBezTo>
                      <a:pt x="13" y="0"/>
                      <a:pt x="31" y="0"/>
                      <a:pt x="42" y="11"/>
                    </a:cubicBezTo>
                    <a:cubicBezTo>
                      <a:pt x="45" y="14"/>
                      <a:pt x="45" y="19"/>
                      <a:pt x="42" y="22"/>
                    </a:cubicBezTo>
                    <a:cubicBezTo>
                      <a:pt x="40" y="23"/>
                      <a:pt x="39" y="24"/>
                      <a:pt x="37" y="24"/>
                    </a:cubicBezTo>
                    <a:close/>
                  </a:path>
                </a:pathLst>
              </a:custGeom>
              <a:solidFill>
                <a:schemeClr val="tx1"/>
              </a:solidFill>
              <a:ln w="317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Raleway"/>
                  <a:ea typeface="+mn-ea"/>
                  <a:cs typeface="+mn-cs"/>
                </a:endParaRPr>
              </a:p>
            </p:txBody>
          </p:sp>
          <p:sp>
            <p:nvSpPr>
              <p:cNvPr id="153" name="Freeform 48">
                <a:extLst>
                  <a:ext uri="{FF2B5EF4-FFF2-40B4-BE49-F238E27FC236}">
                    <a16:creationId xmlns:a16="http://schemas.microsoft.com/office/drawing/2014/main" id="{146F3964-F95F-8542-B182-D982878E6B83}"/>
                  </a:ext>
                </a:extLst>
              </p:cNvPr>
              <p:cNvSpPr>
                <a:spLocks noEditPoints="1"/>
              </p:cNvSpPr>
              <p:nvPr/>
            </p:nvSpPr>
            <p:spPr bwMode="auto">
              <a:xfrm>
                <a:off x="4606" y="2136"/>
                <a:ext cx="371" cy="35"/>
              </a:xfrm>
              <a:custGeom>
                <a:avLst/>
                <a:gdLst>
                  <a:gd name="T0" fmla="*/ 423 w 444"/>
                  <a:gd name="T1" fmla="*/ 42 h 42"/>
                  <a:gd name="T2" fmla="*/ 21 w 444"/>
                  <a:gd name="T3" fmla="*/ 42 h 42"/>
                  <a:gd name="T4" fmla="*/ 0 w 444"/>
                  <a:gd name="T5" fmla="*/ 21 h 42"/>
                  <a:gd name="T6" fmla="*/ 21 w 444"/>
                  <a:gd name="T7" fmla="*/ 0 h 42"/>
                  <a:gd name="T8" fmla="*/ 423 w 444"/>
                  <a:gd name="T9" fmla="*/ 0 h 42"/>
                  <a:gd name="T10" fmla="*/ 444 w 444"/>
                  <a:gd name="T11" fmla="*/ 21 h 42"/>
                  <a:gd name="T12" fmla="*/ 423 w 444"/>
                  <a:gd name="T13" fmla="*/ 42 h 42"/>
                  <a:gd name="T14" fmla="*/ 21 w 444"/>
                  <a:gd name="T15" fmla="*/ 14 h 42"/>
                  <a:gd name="T16" fmla="*/ 15 w 444"/>
                  <a:gd name="T17" fmla="*/ 21 h 42"/>
                  <a:gd name="T18" fmla="*/ 21 w 444"/>
                  <a:gd name="T19" fmla="*/ 27 h 42"/>
                  <a:gd name="T20" fmla="*/ 423 w 444"/>
                  <a:gd name="T21" fmla="*/ 27 h 42"/>
                  <a:gd name="T22" fmla="*/ 429 w 444"/>
                  <a:gd name="T23" fmla="*/ 21 h 42"/>
                  <a:gd name="T24" fmla="*/ 423 w 444"/>
                  <a:gd name="T25" fmla="*/ 14 h 42"/>
                  <a:gd name="T26" fmla="*/ 21 w 444"/>
                  <a:gd name="T27" fmla="*/ 1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4" h="42">
                    <a:moveTo>
                      <a:pt x="423" y="42"/>
                    </a:moveTo>
                    <a:cubicBezTo>
                      <a:pt x="21" y="42"/>
                      <a:pt x="21" y="42"/>
                      <a:pt x="21" y="42"/>
                    </a:cubicBezTo>
                    <a:cubicBezTo>
                      <a:pt x="10" y="42"/>
                      <a:pt x="0" y="32"/>
                      <a:pt x="0" y="21"/>
                    </a:cubicBezTo>
                    <a:cubicBezTo>
                      <a:pt x="0" y="9"/>
                      <a:pt x="10" y="0"/>
                      <a:pt x="21" y="0"/>
                    </a:cubicBezTo>
                    <a:cubicBezTo>
                      <a:pt x="423" y="0"/>
                      <a:pt x="423" y="0"/>
                      <a:pt x="423" y="0"/>
                    </a:cubicBezTo>
                    <a:cubicBezTo>
                      <a:pt x="434" y="0"/>
                      <a:pt x="444" y="9"/>
                      <a:pt x="444" y="21"/>
                    </a:cubicBezTo>
                    <a:cubicBezTo>
                      <a:pt x="444" y="32"/>
                      <a:pt x="434" y="42"/>
                      <a:pt x="423" y="42"/>
                    </a:cubicBezTo>
                    <a:close/>
                    <a:moveTo>
                      <a:pt x="21" y="14"/>
                    </a:moveTo>
                    <a:cubicBezTo>
                      <a:pt x="18" y="14"/>
                      <a:pt x="15" y="17"/>
                      <a:pt x="15" y="21"/>
                    </a:cubicBezTo>
                    <a:cubicBezTo>
                      <a:pt x="15" y="24"/>
                      <a:pt x="18" y="27"/>
                      <a:pt x="21" y="27"/>
                    </a:cubicBezTo>
                    <a:cubicBezTo>
                      <a:pt x="423" y="27"/>
                      <a:pt x="423" y="27"/>
                      <a:pt x="423" y="27"/>
                    </a:cubicBezTo>
                    <a:cubicBezTo>
                      <a:pt x="426" y="27"/>
                      <a:pt x="429" y="24"/>
                      <a:pt x="429" y="21"/>
                    </a:cubicBezTo>
                    <a:cubicBezTo>
                      <a:pt x="429" y="17"/>
                      <a:pt x="426" y="14"/>
                      <a:pt x="423" y="14"/>
                    </a:cubicBezTo>
                    <a:lnTo>
                      <a:pt x="21" y="14"/>
                    </a:lnTo>
                    <a:close/>
                  </a:path>
                </a:pathLst>
              </a:custGeom>
              <a:solidFill>
                <a:schemeClr val="tx1"/>
              </a:solidFill>
              <a:ln w="317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Raleway"/>
                  <a:ea typeface="+mn-ea"/>
                  <a:cs typeface="+mn-cs"/>
                </a:endParaRPr>
              </a:p>
            </p:txBody>
          </p:sp>
          <p:sp>
            <p:nvSpPr>
              <p:cNvPr id="154" name="Freeform 49">
                <a:extLst>
                  <a:ext uri="{FF2B5EF4-FFF2-40B4-BE49-F238E27FC236}">
                    <a16:creationId xmlns:a16="http://schemas.microsoft.com/office/drawing/2014/main" id="{7B269EF3-8B1C-CC29-DDE5-8599AF2E3FDC}"/>
                  </a:ext>
                </a:extLst>
              </p:cNvPr>
              <p:cNvSpPr>
                <a:spLocks/>
              </p:cNvSpPr>
              <p:nvPr/>
            </p:nvSpPr>
            <p:spPr bwMode="auto">
              <a:xfrm>
                <a:off x="4905" y="2057"/>
                <a:ext cx="12" cy="18"/>
              </a:xfrm>
              <a:custGeom>
                <a:avLst/>
                <a:gdLst>
                  <a:gd name="T0" fmla="*/ 8 w 15"/>
                  <a:gd name="T1" fmla="*/ 21 h 21"/>
                  <a:gd name="T2" fmla="*/ 0 w 15"/>
                  <a:gd name="T3" fmla="*/ 14 h 21"/>
                  <a:gd name="T4" fmla="*/ 0 w 15"/>
                  <a:gd name="T5" fmla="*/ 7 h 21"/>
                  <a:gd name="T6" fmla="*/ 8 w 15"/>
                  <a:gd name="T7" fmla="*/ 0 h 21"/>
                  <a:gd name="T8" fmla="*/ 15 w 15"/>
                  <a:gd name="T9" fmla="*/ 7 h 21"/>
                  <a:gd name="T10" fmla="*/ 15 w 15"/>
                  <a:gd name="T11" fmla="*/ 14 h 21"/>
                  <a:gd name="T12" fmla="*/ 8 w 15"/>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15" h="21">
                    <a:moveTo>
                      <a:pt x="8" y="21"/>
                    </a:moveTo>
                    <a:cubicBezTo>
                      <a:pt x="4" y="21"/>
                      <a:pt x="0" y="18"/>
                      <a:pt x="0" y="14"/>
                    </a:cubicBezTo>
                    <a:cubicBezTo>
                      <a:pt x="0" y="7"/>
                      <a:pt x="0" y="7"/>
                      <a:pt x="0" y="7"/>
                    </a:cubicBezTo>
                    <a:cubicBezTo>
                      <a:pt x="0" y="3"/>
                      <a:pt x="4" y="0"/>
                      <a:pt x="8" y="0"/>
                    </a:cubicBezTo>
                    <a:cubicBezTo>
                      <a:pt x="12" y="0"/>
                      <a:pt x="15" y="3"/>
                      <a:pt x="15" y="7"/>
                    </a:cubicBezTo>
                    <a:cubicBezTo>
                      <a:pt x="15" y="14"/>
                      <a:pt x="15" y="14"/>
                      <a:pt x="15" y="14"/>
                    </a:cubicBezTo>
                    <a:cubicBezTo>
                      <a:pt x="15" y="18"/>
                      <a:pt x="12" y="21"/>
                      <a:pt x="8" y="21"/>
                    </a:cubicBezTo>
                    <a:close/>
                  </a:path>
                </a:pathLst>
              </a:custGeom>
              <a:solidFill>
                <a:schemeClr val="tx1"/>
              </a:solidFill>
              <a:ln w="317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Raleway"/>
                  <a:ea typeface="+mn-ea"/>
                  <a:cs typeface="+mn-cs"/>
                </a:endParaRPr>
              </a:p>
            </p:txBody>
          </p:sp>
          <p:sp>
            <p:nvSpPr>
              <p:cNvPr id="155" name="Freeform 50">
                <a:extLst>
                  <a:ext uri="{FF2B5EF4-FFF2-40B4-BE49-F238E27FC236}">
                    <a16:creationId xmlns:a16="http://schemas.microsoft.com/office/drawing/2014/main" id="{DC02CCD3-C258-08B8-86B5-06C6A97AE594}"/>
                  </a:ext>
                </a:extLst>
              </p:cNvPr>
              <p:cNvSpPr>
                <a:spLocks/>
              </p:cNvSpPr>
              <p:nvPr/>
            </p:nvSpPr>
            <p:spPr bwMode="auto">
              <a:xfrm>
                <a:off x="4905" y="1977"/>
                <a:ext cx="12" cy="81"/>
              </a:xfrm>
              <a:custGeom>
                <a:avLst/>
                <a:gdLst>
                  <a:gd name="T0" fmla="*/ 8 w 15"/>
                  <a:gd name="T1" fmla="*/ 97 h 97"/>
                  <a:gd name="T2" fmla="*/ 0 w 15"/>
                  <a:gd name="T3" fmla="*/ 89 h 97"/>
                  <a:gd name="T4" fmla="*/ 0 w 15"/>
                  <a:gd name="T5" fmla="*/ 8 h 97"/>
                  <a:gd name="T6" fmla="*/ 8 w 15"/>
                  <a:gd name="T7" fmla="*/ 0 h 97"/>
                  <a:gd name="T8" fmla="*/ 15 w 15"/>
                  <a:gd name="T9" fmla="*/ 8 h 97"/>
                  <a:gd name="T10" fmla="*/ 15 w 15"/>
                  <a:gd name="T11" fmla="*/ 89 h 97"/>
                  <a:gd name="T12" fmla="*/ 8 w 15"/>
                  <a:gd name="T13" fmla="*/ 97 h 97"/>
                </a:gdLst>
                <a:ahLst/>
                <a:cxnLst>
                  <a:cxn ang="0">
                    <a:pos x="T0" y="T1"/>
                  </a:cxn>
                  <a:cxn ang="0">
                    <a:pos x="T2" y="T3"/>
                  </a:cxn>
                  <a:cxn ang="0">
                    <a:pos x="T4" y="T5"/>
                  </a:cxn>
                  <a:cxn ang="0">
                    <a:pos x="T6" y="T7"/>
                  </a:cxn>
                  <a:cxn ang="0">
                    <a:pos x="T8" y="T9"/>
                  </a:cxn>
                  <a:cxn ang="0">
                    <a:pos x="T10" y="T11"/>
                  </a:cxn>
                  <a:cxn ang="0">
                    <a:pos x="T12" y="T13"/>
                  </a:cxn>
                </a:cxnLst>
                <a:rect l="0" t="0" r="r" b="b"/>
                <a:pathLst>
                  <a:path w="15" h="97">
                    <a:moveTo>
                      <a:pt x="8" y="97"/>
                    </a:moveTo>
                    <a:cubicBezTo>
                      <a:pt x="4" y="97"/>
                      <a:pt x="0" y="93"/>
                      <a:pt x="0" y="89"/>
                    </a:cubicBezTo>
                    <a:cubicBezTo>
                      <a:pt x="0" y="8"/>
                      <a:pt x="0" y="8"/>
                      <a:pt x="0" y="8"/>
                    </a:cubicBezTo>
                    <a:cubicBezTo>
                      <a:pt x="0" y="4"/>
                      <a:pt x="4" y="0"/>
                      <a:pt x="8" y="0"/>
                    </a:cubicBezTo>
                    <a:cubicBezTo>
                      <a:pt x="12" y="0"/>
                      <a:pt x="15" y="4"/>
                      <a:pt x="15" y="8"/>
                    </a:cubicBezTo>
                    <a:cubicBezTo>
                      <a:pt x="15" y="89"/>
                      <a:pt x="15" y="89"/>
                      <a:pt x="15" y="89"/>
                    </a:cubicBezTo>
                    <a:cubicBezTo>
                      <a:pt x="15" y="93"/>
                      <a:pt x="12" y="97"/>
                      <a:pt x="8" y="97"/>
                    </a:cubicBezTo>
                    <a:close/>
                  </a:path>
                </a:pathLst>
              </a:custGeom>
              <a:solidFill>
                <a:schemeClr val="tx1"/>
              </a:solidFill>
              <a:ln w="317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Raleway"/>
                  <a:ea typeface="+mn-ea"/>
                  <a:cs typeface="+mn-cs"/>
                </a:endParaRPr>
              </a:p>
            </p:txBody>
          </p:sp>
          <p:sp>
            <p:nvSpPr>
              <p:cNvPr id="156" name="Freeform 51">
                <a:extLst>
                  <a:ext uri="{FF2B5EF4-FFF2-40B4-BE49-F238E27FC236}">
                    <a16:creationId xmlns:a16="http://schemas.microsoft.com/office/drawing/2014/main" id="{BD0DF7ED-72FB-D294-D8B0-35449D721A4E}"/>
                  </a:ext>
                </a:extLst>
              </p:cNvPr>
              <p:cNvSpPr>
                <a:spLocks/>
              </p:cNvSpPr>
              <p:nvPr/>
            </p:nvSpPr>
            <p:spPr bwMode="auto">
              <a:xfrm>
                <a:off x="4922" y="1977"/>
                <a:ext cx="13" cy="18"/>
              </a:xfrm>
              <a:custGeom>
                <a:avLst/>
                <a:gdLst>
                  <a:gd name="T0" fmla="*/ 7 w 15"/>
                  <a:gd name="T1" fmla="*/ 22 h 22"/>
                  <a:gd name="T2" fmla="*/ 0 w 15"/>
                  <a:gd name="T3" fmla="*/ 14 h 22"/>
                  <a:gd name="T4" fmla="*/ 0 w 15"/>
                  <a:gd name="T5" fmla="*/ 8 h 22"/>
                  <a:gd name="T6" fmla="*/ 7 w 15"/>
                  <a:gd name="T7" fmla="*/ 0 h 22"/>
                  <a:gd name="T8" fmla="*/ 15 w 15"/>
                  <a:gd name="T9" fmla="*/ 8 h 22"/>
                  <a:gd name="T10" fmla="*/ 15 w 15"/>
                  <a:gd name="T11" fmla="*/ 14 h 22"/>
                  <a:gd name="T12" fmla="*/ 7 w 15"/>
                  <a:gd name="T13" fmla="*/ 22 h 22"/>
                </a:gdLst>
                <a:ahLst/>
                <a:cxnLst>
                  <a:cxn ang="0">
                    <a:pos x="T0" y="T1"/>
                  </a:cxn>
                  <a:cxn ang="0">
                    <a:pos x="T2" y="T3"/>
                  </a:cxn>
                  <a:cxn ang="0">
                    <a:pos x="T4" y="T5"/>
                  </a:cxn>
                  <a:cxn ang="0">
                    <a:pos x="T6" y="T7"/>
                  </a:cxn>
                  <a:cxn ang="0">
                    <a:pos x="T8" y="T9"/>
                  </a:cxn>
                  <a:cxn ang="0">
                    <a:pos x="T10" y="T11"/>
                  </a:cxn>
                  <a:cxn ang="0">
                    <a:pos x="T12" y="T13"/>
                  </a:cxn>
                </a:cxnLst>
                <a:rect l="0" t="0" r="r" b="b"/>
                <a:pathLst>
                  <a:path w="15" h="22">
                    <a:moveTo>
                      <a:pt x="7" y="22"/>
                    </a:moveTo>
                    <a:cubicBezTo>
                      <a:pt x="3" y="22"/>
                      <a:pt x="0" y="18"/>
                      <a:pt x="0" y="14"/>
                    </a:cubicBezTo>
                    <a:cubicBezTo>
                      <a:pt x="0" y="8"/>
                      <a:pt x="0" y="8"/>
                      <a:pt x="0" y="8"/>
                    </a:cubicBezTo>
                    <a:cubicBezTo>
                      <a:pt x="0" y="4"/>
                      <a:pt x="3" y="0"/>
                      <a:pt x="7" y="0"/>
                    </a:cubicBezTo>
                    <a:cubicBezTo>
                      <a:pt x="11" y="0"/>
                      <a:pt x="15" y="4"/>
                      <a:pt x="15" y="8"/>
                    </a:cubicBezTo>
                    <a:cubicBezTo>
                      <a:pt x="15" y="14"/>
                      <a:pt x="15" y="14"/>
                      <a:pt x="15" y="14"/>
                    </a:cubicBezTo>
                    <a:cubicBezTo>
                      <a:pt x="15" y="18"/>
                      <a:pt x="11" y="22"/>
                      <a:pt x="7" y="22"/>
                    </a:cubicBezTo>
                    <a:close/>
                  </a:path>
                </a:pathLst>
              </a:custGeom>
              <a:solidFill>
                <a:schemeClr val="tx1"/>
              </a:solidFill>
              <a:ln w="317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Raleway"/>
                  <a:ea typeface="+mn-ea"/>
                  <a:cs typeface="+mn-cs"/>
                </a:endParaRPr>
              </a:p>
            </p:txBody>
          </p:sp>
          <p:sp>
            <p:nvSpPr>
              <p:cNvPr id="157" name="Freeform 52">
                <a:extLst>
                  <a:ext uri="{FF2B5EF4-FFF2-40B4-BE49-F238E27FC236}">
                    <a16:creationId xmlns:a16="http://schemas.microsoft.com/office/drawing/2014/main" id="{46697AA0-0E0A-7E0A-A810-8192BF2D3871}"/>
                  </a:ext>
                </a:extLst>
              </p:cNvPr>
              <p:cNvSpPr>
                <a:spLocks/>
              </p:cNvSpPr>
              <p:nvPr/>
            </p:nvSpPr>
            <p:spPr bwMode="auto">
              <a:xfrm>
                <a:off x="4922" y="1995"/>
                <a:ext cx="13" cy="80"/>
              </a:xfrm>
              <a:custGeom>
                <a:avLst/>
                <a:gdLst>
                  <a:gd name="T0" fmla="*/ 7 w 15"/>
                  <a:gd name="T1" fmla="*/ 96 h 96"/>
                  <a:gd name="T2" fmla="*/ 0 w 15"/>
                  <a:gd name="T3" fmla="*/ 89 h 96"/>
                  <a:gd name="T4" fmla="*/ 0 w 15"/>
                  <a:gd name="T5" fmla="*/ 7 h 96"/>
                  <a:gd name="T6" fmla="*/ 7 w 15"/>
                  <a:gd name="T7" fmla="*/ 0 h 96"/>
                  <a:gd name="T8" fmla="*/ 15 w 15"/>
                  <a:gd name="T9" fmla="*/ 7 h 96"/>
                  <a:gd name="T10" fmla="*/ 15 w 15"/>
                  <a:gd name="T11" fmla="*/ 89 h 96"/>
                  <a:gd name="T12" fmla="*/ 7 w 15"/>
                  <a:gd name="T13" fmla="*/ 96 h 96"/>
                </a:gdLst>
                <a:ahLst/>
                <a:cxnLst>
                  <a:cxn ang="0">
                    <a:pos x="T0" y="T1"/>
                  </a:cxn>
                  <a:cxn ang="0">
                    <a:pos x="T2" y="T3"/>
                  </a:cxn>
                  <a:cxn ang="0">
                    <a:pos x="T4" y="T5"/>
                  </a:cxn>
                  <a:cxn ang="0">
                    <a:pos x="T6" y="T7"/>
                  </a:cxn>
                  <a:cxn ang="0">
                    <a:pos x="T8" y="T9"/>
                  </a:cxn>
                  <a:cxn ang="0">
                    <a:pos x="T10" y="T11"/>
                  </a:cxn>
                  <a:cxn ang="0">
                    <a:pos x="T12" y="T13"/>
                  </a:cxn>
                </a:cxnLst>
                <a:rect l="0" t="0" r="r" b="b"/>
                <a:pathLst>
                  <a:path w="15" h="96">
                    <a:moveTo>
                      <a:pt x="7" y="96"/>
                    </a:moveTo>
                    <a:cubicBezTo>
                      <a:pt x="3" y="96"/>
                      <a:pt x="0" y="93"/>
                      <a:pt x="0" y="89"/>
                    </a:cubicBezTo>
                    <a:cubicBezTo>
                      <a:pt x="0" y="7"/>
                      <a:pt x="0" y="7"/>
                      <a:pt x="0" y="7"/>
                    </a:cubicBezTo>
                    <a:cubicBezTo>
                      <a:pt x="0" y="3"/>
                      <a:pt x="3" y="0"/>
                      <a:pt x="7" y="0"/>
                    </a:cubicBezTo>
                    <a:cubicBezTo>
                      <a:pt x="11" y="0"/>
                      <a:pt x="15" y="3"/>
                      <a:pt x="15" y="7"/>
                    </a:cubicBezTo>
                    <a:cubicBezTo>
                      <a:pt x="15" y="89"/>
                      <a:pt x="15" y="89"/>
                      <a:pt x="15" y="89"/>
                    </a:cubicBezTo>
                    <a:cubicBezTo>
                      <a:pt x="15" y="93"/>
                      <a:pt x="11" y="96"/>
                      <a:pt x="7" y="96"/>
                    </a:cubicBezTo>
                    <a:close/>
                  </a:path>
                </a:pathLst>
              </a:custGeom>
              <a:solidFill>
                <a:schemeClr val="tx1"/>
              </a:solidFill>
              <a:ln w="317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Raleway"/>
                  <a:ea typeface="+mn-ea"/>
                  <a:cs typeface="+mn-cs"/>
                </a:endParaRPr>
              </a:p>
            </p:txBody>
          </p:sp>
          <p:sp>
            <p:nvSpPr>
              <p:cNvPr id="158" name="Freeform 53">
                <a:extLst>
                  <a:ext uri="{FF2B5EF4-FFF2-40B4-BE49-F238E27FC236}">
                    <a16:creationId xmlns:a16="http://schemas.microsoft.com/office/drawing/2014/main" id="{31746202-2015-B8F4-BE52-9257008F9745}"/>
                  </a:ext>
                </a:extLst>
              </p:cNvPr>
              <p:cNvSpPr>
                <a:spLocks/>
              </p:cNvSpPr>
              <p:nvPr/>
            </p:nvSpPr>
            <p:spPr bwMode="auto">
              <a:xfrm>
                <a:off x="4667" y="1879"/>
                <a:ext cx="126" cy="258"/>
              </a:xfrm>
              <a:custGeom>
                <a:avLst/>
                <a:gdLst>
                  <a:gd name="T0" fmla="*/ 7 w 151"/>
                  <a:gd name="T1" fmla="*/ 310 h 310"/>
                  <a:gd name="T2" fmla="*/ 0 w 151"/>
                  <a:gd name="T3" fmla="*/ 302 h 310"/>
                  <a:gd name="T4" fmla="*/ 0 w 151"/>
                  <a:gd name="T5" fmla="*/ 50 h 310"/>
                  <a:gd name="T6" fmla="*/ 18 w 151"/>
                  <a:gd name="T7" fmla="*/ 27 h 310"/>
                  <a:gd name="T8" fmla="*/ 120 w 151"/>
                  <a:gd name="T9" fmla="*/ 1 h 310"/>
                  <a:gd name="T10" fmla="*/ 141 w 151"/>
                  <a:gd name="T11" fmla="*/ 6 h 310"/>
                  <a:gd name="T12" fmla="*/ 151 w 151"/>
                  <a:gd name="T13" fmla="*/ 25 h 310"/>
                  <a:gd name="T14" fmla="*/ 151 w 151"/>
                  <a:gd name="T15" fmla="*/ 139 h 310"/>
                  <a:gd name="T16" fmla="*/ 143 w 151"/>
                  <a:gd name="T17" fmla="*/ 147 h 310"/>
                  <a:gd name="T18" fmla="*/ 136 w 151"/>
                  <a:gd name="T19" fmla="*/ 139 h 310"/>
                  <a:gd name="T20" fmla="*/ 136 w 151"/>
                  <a:gd name="T21" fmla="*/ 25 h 310"/>
                  <a:gd name="T22" fmla="*/ 132 w 151"/>
                  <a:gd name="T23" fmla="*/ 17 h 310"/>
                  <a:gd name="T24" fmla="*/ 124 w 151"/>
                  <a:gd name="T25" fmla="*/ 16 h 310"/>
                  <a:gd name="T26" fmla="*/ 22 w 151"/>
                  <a:gd name="T27" fmla="*/ 41 h 310"/>
                  <a:gd name="T28" fmla="*/ 15 w 151"/>
                  <a:gd name="T29" fmla="*/ 50 h 310"/>
                  <a:gd name="T30" fmla="*/ 15 w 151"/>
                  <a:gd name="T31" fmla="*/ 302 h 310"/>
                  <a:gd name="T32" fmla="*/ 7 w 151"/>
                  <a:gd name="T33" fmla="*/ 310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1" h="310">
                    <a:moveTo>
                      <a:pt x="7" y="310"/>
                    </a:moveTo>
                    <a:cubicBezTo>
                      <a:pt x="3" y="310"/>
                      <a:pt x="0" y="306"/>
                      <a:pt x="0" y="302"/>
                    </a:cubicBezTo>
                    <a:cubicBezTo>
                      <a:pt x="0" y="50"/>
                      <a:pt x="0" y="50"/>
                      <a:pt x="0" y="50"/>
                    </a:cubicBezTo>
                    <a:cubicBezTo>
                      <a:pt x="0" y="39"/>
                      <a:pt x="7" y="30"/>
                      <a:pt x="18" y="27"/>
                    </a:cubicBezTo>
                    <a:cubicBezTo>
                      <a:pt x="120" y="1"/>
                      <a:pt x="120" y="1"/>
                      <a:pt x="120" y="1"/>
                    </a:cubicBezTo>
                    <a:cubicBezTo>
                      <a:pt x="128" y="0"/>
                      <a:pt x="135" y="1"/>
                      <a:pt x="141" y="6"/>
                    </a:cubicBezTo>
                    <a:cubicBezTo>
                      <a:pt x="147" y="10"/>
                      <a:pt x="151" y="17"/>
                      <a:pt x="151" y="25"/>
                    </a:cubicBezTo>
                    <a:cubicBezTo>
                      <a:pt x="151" y="139"/>
                      <a:pt x="151" y="139"/>
                      <a:pt x="151" y="139"/>
                    </a:cubicBezTo>
                    <a:cubicBezTo>
                      <a:pt x="151" y="143"/>
                      <a:pt x="147" y="147"/>
                      <a:pt x="143" y="147"/>
                    </a:cubicBezTo>
                    <a:cubicBezTo>
                      <a:pt x="139" y="147"/>
                      <a:pt x="136" y="143"/>
                      <a:pt x="136" y="139"/>
                    </a:cubicBezTo>
                    <a:cubicBezTo>
                      <a:pt x="136" y="25"/>
                      <a:pt x="136" y="25"/>
                      <a:pt x="136" y="25"/>
                    </a:cubicBezTo>
                    <a:cubicBezTo>
                      <a:pt x="136" y="22"/>
                      <a:pt x="135" y="19"/>
                      <a:pt x="132" y="17"/>
                    </a:cubicBezTo>
                    <a:cubicBezTo>
                      <a:pt x="130" y="16"/>
                      <a:pt x="127" y="15"/>
                      <a:pt x="124" y="16"/>
                    </a:cubicBezTo>
                    <a:cubicBezTo>
                      <a:pt x="22" y="41"/>
                      <a:pt x="22" y="41"/>
                      <a:pt x="22" y="41"/>
                    </a:cubicBezTo>
                    <a:cubicBezTo>
                      <a:pt x="18" y="42"/>
                      <a:pt x="15" y="46"/>
                      <a:pt x="15" y="50"/>
                    </a:cubicBezTo>
                    <a:cubicBezTo>
                      <a:pt x="15" y="302"/>
                      <a:pt x="15" y="302"/>
                      <a:pt x="15" y="302"/>
                    </a:cubicBezTo>
                    <a:cubicBezTo>
                      <a:pt x="15" y="306"/>
                      <a:pt x="11" y="310"/>
                      <a:pt x="7" y="310"/>
                    </a:cubicBezTo>
                    <a:close/>
                  </a:path>
                </a:pathLst>
              </a:custGeom>
              <a:solidFill>
                <a:schemeClr val="tx1"/>
              </a:solidFill>
              <a:ln w="317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Raleway"/>
                  <a:ea typeface="+mn-ea"/>
                  <a:cs typeface="+mn-cs"/>
                </a:endParaRPr>
              </a:p>
            </p:txBody>
          </p:sp>
          <p:sp>
            <p:nvSpPr>
              <p:cNvPr id="159" name="Freeform 54">
                <a:extLst>
                  <a:ext uri="{FF2B5EF4-FFF2-40B4-BE49-F238E27FC236}">
                    <a16:creationId xmlns:a16="http://schemas.microsoft.com/office/drawing/2014/main" id="{AF4BD188-CC33-3C69-1521-DBDF900C5B57}"/>
                  </a:ext>
                </a:extLst>
              </p:cNvPr>
              <p:cNvSpPr>
                <a:spLocks/>
              </p:cNvSpPr>
              <p:nvPr/>
            </p:nvSpPr>
            <p:spPr bwMode="auto">
              <a:xfrm>
                <a:off x="4780" y="2000"/>
                <a:ext cx="103" cy="137"/>
              </a:xfrm>
              <a:custGeom>
                <a:avLst/>
                <a:gdLst>
                  <a:gd name="T0" fmla="*/ 116 w 123"/>
                  <a:gd name="T1" fmla="*/ 164 h 164"/>
                  <a:gd name="T2" fmla="*/ 109 w 123"/>
                  <a:gd name="T3" fmla="*/ 156 h 164"/>
                  <a:gd name="T4" fmla="*/ 109 w 123"/>
                  <a:gd name="T5" fmla="*/ 14 h 164"/>
                  <a:gd name="T6" fmla="*/ 14 w 123"/>
                  <a:gd name="T7" fmla="*/ 14 h 164"/>
                  <a:gd name="T8" fmla="*/ 15 w 123"/>
                  <a:gd name="T9" fmla="*/ 156 h 164"/>
                  <a:gd name="T10" fmla="*/ 7 w 123"/>
                  <a:gd name="T11" fmla="*/ 164 h 164"/>
                  <a:gd name="T12" fmla="*/ 0 w 123"/>
                  <a:gd name="T13" fmla="*/ 156 h 164"/>
                  <a:gd name="T14" fmla="*/ 0 w 123"/>
                  <a:gd name="T15" fmla="*/ 14 h 164"/>
                  <a:gd name="T16" fmla="*/ 14 w 123"/>
                  <a:gd name="T17" fmla="*/ 0 h 164"/>
                  <a:gd name="T18" fmla="*/ 109 w 123"/>
                  <a:gd name="T19" fmla="*/ 0 h 164"/>
                  <a:gd name="T20" fmla="*/ 123 w 123"/>
                  <a:gd name="T21" fmla="*/ 14 h 164"/>
                  <a:gd name="T22" fmla="*/ 123 w 123"/>
                  <a:gd name="T23" fmla="*/ 156 h 164"/>
                  <a:gd name="T24" fmla="*/ 116 w 123"/>
                  <a:gd name="T25" fmla="*/ 164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3" h="164">
                    <a:moveTo>
                      <a:pt x="116" y="164"/>
                    </a:moveTo>
                    <a:cubicBezTo>
                      <a:pt x="112" y="164"/>
                      <a:pt x="109" y="160"/>
                      <a:pt x="109" y="156"/>
                    </a:cubicBezTo>
                    <a:cubicBezTo>
                      <a:pt x="109" y="14"/>
                      <a:pt x="109" y="14"/>
                      <a:pt x="109" y="14"/>
                    </a:cubicBezTo>
                    <a:cubicBezTo>
                      <a:pt x="14" y="14"/>
                      <a:pt x="14" y="14"/>
                      <a:pt x="14" y="14"/>
                    </a:cubicBezTo>
                    <a:cubicBezTo>
                      <a:pt x="15" y="156"/>
                      <a:pt x="15" y="156"/>
                      <a:pt x="15" y="156"/>
                    </a:cubicBezTo>
                    <a:cubicBezTo>
                      <a:pt x="15" y="160"/>
                      <a:pt x="11" y="164"/>
                      <a:pt x="7" y="164"/>
                    </a:cubicBezTo>
                    <a:cubicBezTo>
                      <a:pt x="3" y="164"/>
                      <a:pt x="0" y="160"/>
                      <a:pt x="0" y="156"/>
                    </a:cubicBezTo>
                    <a:cubicBezTo>
                      <a:pt x="0" y="14"/>
                      <a:pt x="0" y="14"/>
                      <a:pt x="0" y="14"/>
                    </a:cubicBezTo>
                    <a:cubicBezTo>
                      <a:pt x="0" y="6"/>
                      <a:pt x="6" y="0"/>
                      <a:pt x="14" y="0"/>
                    </a:cubicBezTo>
                    <a:cubicBezTo>
                      <a:pt x="109" y="0"/>
                      <a:pt x="109" y="0"/>
                      <a:pt x="109" y="0"/>
                    </a:cubicBezTo>
                    <a:cubicBezTo>
                      <a:pt x="117" y="0"/>
                      <a:pt x="123" y="6"/>
                      <a:pt x="123" y="14"/>
                    </a:cubicBezTo>
                    <a:cubicBezTo>
                      <a:pt x="123" y="156"/>
                      <a:pt x="123" y="156"/>
                      <a:pt x="123" y="156"/>
                    </a:cubicBezTo>
                    <a:cubicBezTo>
                      <a:pt x="123" y="160"/>
                      <a:pt x="120" y="164"/>
                      <a:pt x="116" y="164"/>
                    </a:cubicBezTo>
                    <a:close/>
                  </a:path>
                </a:pathLst>
              </a:custGeom>
              <a:solidFill>
                <a:schemeClr val="tx1"/>
              </a:solidFill>
              <a:ln w="317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Raleway"/>
                  <a:ea typeface="+mn-ea"/>
                  <a:cs typeface="+mn-cs"/>
                </a:endParaRPr>
              </a:p>
            </p:txBody>
          </p:sp>
          <p:sp>
            <p:nvSpPr>
              <p:cNvPr id="160" name="Freeform 55">
                <a:extLst>
                  <a:ext uri="{FF2B5EF4-FFF2-40B4-BE49-F238E27FC236}">
                    <a16:creationId xmlns:a16="http://schemas.microsoft.com/office/drawing/2014/main" id="{416DCF40-415A-8018-90DE-10C556EFB102}"/>
                  </a:ext>
                </a:extLst>
              </p:cNvPr>
              <p:cNvSpPr>
                <a:spLocks noEditPoints="1"/>
              </p:cNvSpPr>
              <p:nvPr/>
            </p:nvSpPr>
            <p:spPr bwMode="auto">
              <a:xfrm>
                <a:off x="4797" y="2017"/>
                <a:ext cx="69" cy="35"/>
              </a:xfrm>
              <a:custGeom>
                <a:avLst/>
                <a:gdLst>
                  <a:gd name="T0" fmla="*/ 62 w 83"/>
                  <a:gd name="T1" fmla="*/ 42 h 42"/>
                  <a:gd name="T2" fmla="*/ 21 w 83"/>
                  <a:gd name="T3" fmla="*/ 42 h 42"/>
                  <a:gd name="T4" fmla="*/ 0 w 83"/>
                  <a:gd name="T5" fmla="*/ 21 h 42"/>
                  <a:gd name="T6" fmla="*/ 21 w 83"/>
                  <a:gd name="T7" fmla="*/ 0 h 42"/>
                  <a:gd name="T8" fmla="*/ 62 w 83"/>
                  <a:gd name="T9" fmla="*/ 0 h 42"/>
                  <a:gd name="T10" fmla="*/ 83 w 83"/>
                  <a:gd name="T11" fmla="*/ 21 h 42"/>
                  <a:gd name="T12" fmla="*/ 62 w 83"/>
                  <a:gd name="T13" fmla="*/ 42 h 42"/>
                  <a:gd name="T14" fmla="*/ 21 w 83"/>
                  <a:gd name="T15" fmla="*/ 15 h 42"/>
                  <a:gd name="T16" fmla="*/ 15 w 83"/>
                  <a:gd name="T17" fmla="*/ 21 h 42"/>
                  <a:gd name="T18" fmla="*/ 21 w 83"/>
                  <a:gd name="T19" fmla="*/ 27 h 42"/>
                  <a:gd name="T20" fmla="*/ 62 w 83"/>
                  <a:gd name="T21" fmla="*/ 27 h 42"/>
                  <a:gd name="T22" fmla="*/ 68 w 83"/>
                  <a:gd name="T23" fmla="*/ 21 h 42"/>
                  <a:gd name="T24" fmla="*/ 62 w 83"/>
                  <a:gd name="T25" fmla="*/ 15 h 42"/>
                  <a:gd name="T26" fmla="*/ 21 w 83"/>
                  <a:gd name="T27" fmla="*/ 15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3" h="42">
                    <a:moveTo>
                      <a:pt x="62" y="42"/>
                    </a:moveTo>
                    <a:cubicBezTo>
                      <a:pt x="21" y="42"/>
                      <a:pt x="21" y="42"/>
                      <a:pt x="21" y="42"/>
                    </a:cubicBezTo>
                    <a:cubicBezTo>
                      <a:pt x="10" y="42"/>
                      <a:pt x="0" y="32"/>
                      <a:pt x="0" y="21"/>
                    </a:cubicBezTo>
                    <a:cubicBezTo>
                      <a:pt x="0" y="9"/>
                      <a:pt x="10" y="0"/>
                      <a:pt x="21" y="0"/>
                    </a:cubicBezTo>
                    <a:cubicBezTo>
                      <a:pt x="62" y="0"/>
                      <a:pt x="62" y="0"/>
                      <a:pt x="62" y="0"/>
                    </a:cubicBezTo>
                    <a:cubicBezTo>
                      <a:pt x="74" y="0"/>
                      <a:pt x="83" y="9"/>
                      <a:pt x="83" y="21"/>
                    </a:cubicBezTo>
                    <a:cubicBezTo>
                      <a:pt x="83" y="32"/>
                      <a:pt x="74" y="42"/>
                      <a:pt x="62" y="42"/>
                    </a:cubicBezTo>
                    <a:close/>
                    <a:moveTo>
                      <a:pt x="21" y="15"/>
                    </a:moveTo>
                    <a:cubicBezTo>
                      <a:pt x="18" y="15"/>
                      <a:pt x="15" y="17"/>
                      <a:pt x="15" y="21"/>
                    </a:cubicBezTo>
                    <a:cubicBezTo>
                      <a:pt x="15" y="24"/>
                      <a:pt x="18" y="27"/>
                      <a:pt x="21" y="27"/>
                    </a:cubicBezTo>
                    <a:cubicBezTo>
                      <a:pt x="62" y="27"/>
                      <a:pt x="62" y="27"/>
                      <a:pt x="62" y="27"/>
                    </a:cubicBezTo>
                    <a:cubicBezTo>
                      <a:pt x="65" y="27"/>
                      <a:pt x="68" y="24"/>
                      <a:pt x="68" y="21"/>
                    </a:cubicBezTo>
                    <a:cubicBezTo>
                      <a:pt x="68" y="17"/>
                      <a:pt x="65" y="15"/>
                      <a:pt x="62" y="15"/>
                    </a:cubicBezTo>
                    <a:lnTo>
                      <a:pt x="21" y="15"/>
                    </a:lnTo>
                    <a:close/>
                  </a:path>
                </a:pathLst>
              </a:custGeom>
              <a:solidFill>
                <a:schemeClr val="tx1"/>
              </a:solidFill>
              <a:ln w="317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Raleway"/>
                  <a:ea typeface="+mn-ea"/>
                  <a:cs typeface="+mn-cs"/>
                </a:endParaRPr>
              </a:p>
            </p:txBody>
          </p:sp>
          <p:sp>
            <p:nvSpPr>
              <p:cNvPr id="161" name="Freeform 56">
                <a:extLst>
                  <a:ext uri="{FF2B5EF4-FFF2-40B4-BE49-F238E27FC236}">
                    <a16:creationId xmlns:a16="http://schemas.microsoft.com/office/drawing/2014/main" id="{E5F1F2D8-3158-3AB2-8F61-8A1757787104}"/>
                  </a:ext>
                </a:extLst>
              </p:cNvPr>
              <p:cNvSpPr>
                <a:spLocks noEditPoints="1"/>
              </p:cNvSpPr>
              <p:nvPr/>
            </p:nvSpPr>
            <p:spPr bwMode="auto">
              <a:xfrm>
                <a:off x="4683" y="1977"/>
                <a:ext cx="92" cy="35"/>
              </a:xfrm>
              <a:custGeom>
                <a:avLst/>
                <a:gdLst>
                  <a:gd name="T0" fmla="*/ 89 w 110"/>
                  <a:gd name="T1" fmla="*/ 42 h 42"/>
                  <a:gd name="T2" fmla="*/ 21 w 110"/>
                  <a:gd name="T3" fmla="*/ 42 h 42"/>
                  <a:gd name="T4" fmla="*/ 0 w 110"/>
                  <a:gd name="T5" fmla="*/ 21 h 42"/>
                  <a:gd name="T6" fmla="*/ 21 w 110"/>
                  <a:gd name="T7" fmla="*/ 0 h 42"/>
                  <a:gd name="T8" fmla="*/ 89 w 110"/>
                  <a:gd name="T9" fmla="*/ 0 h 42"/>
                  <a:gd name="T10" fmla="*/ 110 w 110"/>
                  <a:gd name="T11" fmla="*/ 21 h 42"/>
                  <a:gd name="T12" fmla="*/ 89 w 110"/>
                  <a:gd name="T13" fmla="*/ 42 h 42"/>
                  <a:gd name="T14" fmla="*/ 21 w 110"/>
                  <a:gd name="T15" fmla="*/ 15 h 42"/>
                  <a:gd name="T16" fmla="*/ 15 w 110"/>
                  <a:gd name="T17" fmla="*/ 21 h 42"/>
                  <a:gd name="T18" fmla="*/ 21 w 110"/>
                  <a:gd name="T19" fmla="*/ 28 h 42"/>
                  <a:gd name="T20" fmla="*/ 89 w 110"/>
                  <a:gd name="T21" fmla="*/ 28 h 42"/>
                  <a:gd name="T22" fmla="*/ 95 w 110"/>
                  <a:gd name="T23" fmla="*/ 21 h 42"/>
                  <a:gd name="T24" fmla="*/ 89 w 110"/>
                  <a:gd name="T25" fmla="*/ 15 h 42"/>
                  <a:gd name="T26" fmla="*/ 21 w 110"/>
                  <a:gd name="T27" fmla="*/ 15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0" h="42">
                    <a:moveTo>
                      <a:pt x="89" y="42"/>
                    </a:moveTo>
                    <a:cubicBezTo>
                      <a:pt x="21" y="42"/>
                      <a:pt x="21" y="42"/>
                      <a:pt x="21" y="42"/>
                    </a:cubicBezTo>
                    <a:cubicBezTo>
                      <a:pt x="10" y="42"/>
                      <a:pt x="0" y="33"/>
                      <a:pt x="0" y="21"/>
                    </a:cubicBezTo>
                    <a:cubicBezTo>
                      <a:pt x="0" y="10"/>
                      <a:pt x="10" y="0"/>
                      <a:pt x="21" y="0"/>
                    </a:cubicBezTo>
                    <a:cubicBezTo>
                      <a:pt x="89" y="0"/>
                      <a:pt x="89" y="0"/>
                      <a:pt x="89" y="0"/>
                    </a:cubicBezTo>
                    <a:cubicBezTo>
                      <a:pt x="101" y="0"/>
                      <a:pt x="110" y="10"/>
                      <a:pt x="110" y="21"/>
                    </a:cubicBezTo>
                    <a:cubicBezTo>
                      <a:pt x="110" y="33"/>
                      <a:pt x="101" y="42"/>
                      <a:pt x="89" y="42"/>
                    </a:cubicBezTo>
                    <a:close/>
                    <a:moveTo>
                      <a:pt x="21" y="15"/>
                    </a:moveTo>
                    <a:cubicBezTo>
                      <a:pt x="18" y="15"/>
                      <a:pt x="15" y="18"/>
                      <a:pt x="15" y="21"/>
                    </a:cubicBezTo>
                    <a:cubicBezTo>
                      <a:pt x="15" y="25"/>
                      <a:pt x="18" y="28"/>
                      <a:pt x="21" y="28"/>
                    </a:cubicBezTo>
                    <a:cubicBezTo>
                      <a:pt x="89" y="28"/>
                      <a:pt x="89" y="28"/>
                      <a:pt x="89" y="28"/>
                    </a:cubicBezTo>
                    <a:cubicBezTo>
                      <a:pt x="93" y="28"/>
                      <a:pt x="95" y="25"/>
                      <a:pt x="95" y="21"/>
                    </a:cubicBezTo>
                    <a:cubicBezTo>
                      <a:pt x="95" y="18"/>
                      <a:pt x="93" y="15"/>
                      <a:pt x="89" y="15"/>
                    </a:cubicBezTo>
                    <a:lnTo>
                      <a:pt x="21" y="15"/>
                    </a:lnTo>
                    <a:close/>
                  </a:path>
                </a:pathLst>
              </a:custGeom>
              <a:solidFill>
                <a:schemeClr val="tx1"/>
              </a:solidFill>
              <a:ln w="317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Raleway"/>
                  <a:ea typeface="+mn-ea"/>
                  <a:cs typeface="+mn-cs"/>
                </a:endParaRPr>
              </a:p>
            </p:txBody>
          </p:sp>
          <p:sp>
            <p:nvSpPr>
              <p:cNvPr id="162" name="Freeform 57">
                <a:extLst>
                  <a:ext uri="{FF2B5EF4-FFF2-40B4-BE49-F238E27FC236}">
                    <a16:creationId xmlns:a16="http://schemas.microsoft.com/office/drawing/2014/main" id="{BEEA89BD-2588-7041-2C42-4BC51FE79185}"/>
                  </a:ext>
                </a:extLst>
              </p:cNvPr>
              <p:cNvSpPr>
                <a:spLocks noEditPoints="1"/>
              </p:cNvSpPr>
              <p:nvPr/>
            </p:nvSpPr>
            <p:spPr bwMode="auto">
              <a:xfrm>
                <a:off x="4683" y="1938"/>
                <a:ext cx="92" cy="35"/>
              </a:xfrm>
              <a:custGeom>
                <a:avLst/>
                <a:gdLst>
                  <a:gd name="T0" fmla="*/ 89 w 110"/>
                  <a:gd name="T1" fmla="*/ 42 h 42"/>
                  <a:gd name="T2" fmla="*/ 21 w 110"/>
                  <a:gd name="T3" fmla="*/ 42 h 42"/>
                  <a:gd name="T4" fmla="*/ 0 w 110"/>
                  <a:gd name="T5" fmla="*/ 21 h 42"/>
                  <a:gd name="T6" fmla="*/ 21 w 110"/>
                  <a:gd name="T7" fmla="*/ 0 h 42"/>
                  <a:gd name="T8" fmla="*/ 89 w 110"/>
                  <a:gd name="T9" fmla="*/ 0 h 42"/>
                  <a:gd name="T10" fmla="*/ 110 w 110"/>
                  <a:gd name="T11" fmla="*/ 21 h 42"/>
                  <a:gd name="T12" fmla="*/ 89 w 110"/>
                  <a:gd name="T13" fmla="*/ 42 h 42"/>
                  <a:gd name="T14" fmla="*/ 21 w 110"/>
                  <a:gd name="T15" fmla="*/ 14 h 42"/>
                  <a:gd name="T16" fmla="*/ 15 w 110"/>
                  <a:gd name="T17" fmla="*/ 21 h 42"/>
                  <a:gd name="T18" fmla="*/ 21 w 110"/>
                  <a:gd name="T19" fmla="*/ 27 h 42"/>
                  <a:gd name="T20" fmla="*/ 89 w 110"/>
                  <a:gd name="T21" fmla="*/ 27 h 42"/>
                  <a:gd name="T22" fmla="*/ 95 w 110"/>
                  <a:gd name="T23" fmla="*/ 21 h 42"/>
                  <a:gd name="T24" fmla="*/ 89 w 110"/>
                  <a:gd name="T25" fmla="*/ 14 h 42"/>
                  <a:gd name="T26" fmla="*/ 21 w 110"/>
                  <a:gd name="T27" fmla="*/ 1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0" h="42">
                    <a:moveTo>
                      <a:pt x="89" y="42"/>
                    </a:moveTo>
                    <a:cubicBezTo>
                      <a:pt x="21" y="42"/>
                      <a:pt x="21" y="42"/>
                      <a:pt x="21" y="42"/>
                    </a:cubicBezTo>
                    <a:cubicBezTo>
                      <a:pt x="10" y="42"/>
                      <a:pt x="0" y="32"/>
                      <a:pt x="0" y="21"/>
                    </a:cubicBezTo>
                    <a:cubicBezTo>
                      <a:pt x="0" y="9"/>
                      <a:pt x="10" y="0"/>
                      <a:pt x="21" y="0"/>
                    </a:cubicBezTo>
                    <a:cubicBezTo>
                      <a:pt x="89" y="0"/>
                      <a:pt x="89" y="0"/>
                      <a:pt x="89" y="0"/>
                    </a:cubicBezTo>
                    <a:cubicBezTo>
                      <a:pt x="101" y="0"/>
                      <a:pt x="110" y="9"/>
                      <a:pt x="110" y="21"/>
                    </a:cubicBezTo>
                    <a:cubicBezTo>
                      <a:pt x="110" y="32"/>
                      <a:pt x="101" y="42"/>
                      <a:pt x="89" y="42"/>
                    </a:cubicBezTo>
                    <a:close/>
                    <a:moveTo>
                      <a:pt x="21" y="14"/>
                    </a:moveTo>
                    <a:cubicBezTo>
                      <a:pt x="18" y="14"/>
                      <a:pt x="15" y="17"/>
                      <a:pt x="15" y="21"/>
                    </a:cubicBezTo>
                    <a:cubicBezTo>
                      <a:pt x="15" y="24"/>
                      <a:pt x="18" y="27"/>
                      <a:pt x="21" y="27"/>
                    </a:cubicBezTo>
                    <a:cubicBezTo>
                      <a:pt x="89" y="27"/>
                      <a:pt x="89" y="27"/>
                      <a:pt x="89" y="27"/>
                    </a:cubicBezTo>
                    <a:cubicBezTo>
                      <a:pt x="93" y="27"/>
                      <a:pt x="95" y="24"/>
                      <a:pt x="95" y="21"/>
                    </a:cubicBezTo>
                    <a:cubicBezTo>
                      <a:pt x="95" y="17"/>
                      <a:pt x="93" y="14"/>
                      <a:pt x="89" y="14"/>
                    </a:cubicBezTo>
                    <a:lnTo>
                      <a:pt x="21" y="14"/>
                    </a:lnTo>
                    <a:close/>
                  </a:path>
                </a:pathLst>
              </a:custGeom>
              <a:solidFill>
                <a:schemeClr val="tx1"/>
              </a:solidFill>
              <a:ln w="317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Raleway"/>
                  <a:ea typeface="+mn-ea"/>
                  <a:cs typeface="+mn-cs"/>
                </a:endParaRPr>
              </a:p>
            </p:txBody>
          </p:sp>
          <p:sp>
            <p:nvSpPr>
              <p:cNvPr id="163" name="Freeform 58">
                <a:extLst>
                  <a:ext uri="{FF2B5EF4-FFF2-40B4-BE49-F238E27FC236}">
                    <a16:creationId xmlns:a16="http://schemas.microsoft.com/office/drawing/2014/main" id="{D9FD22C5-ED50-3AA1-BD2C-8342DD7D6302}"/>
                  </a:ext>
                </a:extLst>
              </p:cNvPr>
              <p:cNvSpPr>
                <a:spLocks noEditPoints="1"/>
              </p:cNvSpPr>
              <p:nvPr/>
            </p:nvSpPr>
            <p:spPr bwMode="auto">
              <a:xfrm>
                <a:off x="4683" y="2017"/>
                <a:ext cx="92" cy="35"/>
              </a:xfrm>
              <a:custGeom>
                <a:avLst/>
                <a:gdLst>
                  <a:gd name="T0" fmla="*/ 89 w 110"/>
                  <a:gd name="T1" fmla="*/ 42 h 42"/>
                  <a:gd name="T2" fmla="*/ 21 w 110"/>
                  <a:gd name="T3" fmla="*/ 42 h 42"/>
                  <a:gd name="T4" fmla="*/ 0 w 110"/>
                  <a:gd name="T5" fmla="*/ 21 h 42"/>
                  <a:gd name="T6" fmla="*/ 21 w 110"/>
                  <a:gd name="T7" fmla="*/ 0 h 42"/>
                  <a:gd name="T8" fmla="*/ 89 w 110"/>
                  <a:gd name="T9" fmla="*/ 0 h 42"/>
                  <a:gd name="T10" fmla="*/ 110 w 110"/>
                  <a:gd name="T11" fmla="*/ 21 h 42"/>
                  <a:gd name="T12" fmla="*/ 89 w 110"/>
                  <a:gd name="T13" fmla="*/ 42 h 42"/>
                  <a:gd name="T14" fmla="*/ 21 w 110"/>
                  <a:gd name="T15" fmla="*/ 15 h 42"/>
                  <a:gd name="T16" fmla="*/ 15 w 110"/>
                  <a:gd name="T17" fmla="*/ 21 h 42"/>
                  <a:gd name="T18" fmla="*/ 21 w 110"/>
                  <a:gd name="T19" fmla="*/ 27 h 42"/>
                  <a:gd name="T20" fmla="*/ 89 w 110"/>
                  <a:gd name="T21" fmla="*/ 27 h 42"/>
                  <a:gd name="T22" fmla="*/ 95 w 110"/>
                  <a:gd name="T23" fmla="*/ 21 h 42"/>
                  <a:gd name="T24" fmla="*/ 89 w 110"/>
                  <a:gd name="T25" fmla="*/ 15 h 42"/>
                  <a:gd name="T26" fmla="*/ 21 w 110"/>
                  <a:gd name="T27" fmla="*/ 15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0" h="42">
                    <a:moveTo>
                      <a:pt x="89" y="42"/>
                    </a:moveTo>
                    <a:cubicBezTo>
                      <a:pt x="21" y="42"/>
                      <a:pt x="21" y="42"/>
                      <a:pt x="21" y="42"/>
                    </a:cubicBezTo>
                    <a:cubicBezTo>
                      <a:pt x="10" y="42"/>
                      <a:pt x="0" y="32"/>
                      <a:pt x="0" y="21"/>
                    </a:cubicBezTo>
                    <a:cubicBezTo>
                      <a:pt x="0" y="9"/>
                      <a:pt x="10" y="0"/>
                      <a:pt x="21" y="0"/>
                    </a:cubicBezTo>
                    <a:cubicBezTo>
                      <a:pt x="89" y="0"/>
                      <a:pt x="89" y="0"/>
                      <a:pt x="89" y="0"/>
                    </a:cubicBezTo>
                    <a:cubicBezTo>
                      <a:pt x="101" y="0"/>
                      <a:pt x="110" y="9"/>
                      <a:pt x="110" y="21"/>
                    </a:cubicBezTo>
                    <a:cubicBezTo>
                      <a:pt x="110" y="32"/>
                      <a:pt x="101" y="42"/>
                      <a:pt x="89" y="42"/>
                    </a:cubicBezTo>
                    <a:close/>
                    <a:moveTo>
                      <a:pt x="21" y="15"/>
                    </a:moveTo>
                    <a:cubicBezTo>
                      <a:pt x="18" y="15"/>
                      <a:pt x="15" y="17"/>
                      <a:pt x="15" y="21"/>
                    </a:cubicBezTo>
                    <a:cubicBezTo>
                      <a:pt x="15" y="24"/>
                      <a:pt x="18" y="27"/>
                      <a:pt x="21" y="27"/>
                    </a:cubicBezTo>
                    <a:cubicBezTo>
                      <a:pt x="89" y="27"/>
                      <a:pt x="89" y="27"/>
                      <a:pt x="89" y="27"/>
                    </a:cubicBezTo>
                    <a:cubicBezTo>
                      <a:pt x="93" y="27"/>
                      <a:pt x="95" y="24"/>
                      <a:pt x="95" y="21"/>
                    </a:cubicBezTo>
                    <a:cubicBezTo>
                      <a:pt x="95" y="17"/>
                      <a:pt x="93" y="15"/>
                      <a:pt x="89" y="15"/>
                    </a:cubicBezTo>
                    <a:lnTo>
                      <a:pt x="21" y="15"/>
                    </a:lnTo>
                    <a:close/>
                  </a:path>
                </a:pathLst>
              </a:custGeom>
              <a:solidFill>
                <a:schemeClr val="tx1"/>
              </a:solidFill>
              <a:ln w="317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Raleway"/>
                  <a:ea typeface="+mn-ea"/>
                  <a:cs typeface="+mn-cs"/>
                </a:endParaRPr>
              </a:p>
            </p:txBody>
          </p:sp>
          <p:sp>
            <p:nvSpPr>
              <p:cNvPr id="164" name="Freeform 59">
                <a:extLst>
                  <a:ext uri="{FF2B5EF4-FFF2-40B4-BE49-F238E27FC236}">
                    <a16:creationId xmlns:a16="http://schemas.microsoft.com/office/drawing/2014/main" id="{D0AD515B-8CB3-F066-7C6E-0EF2A9AE54A3}"/>
                  </a:ext>
                </a:extLst>
              </p:cNvPr>
              <p:cNvSpPr>
                <a:spLocks noEditPoints="1"/>
              </p:cNvSpPr>
              <p:nvPr/>
            </p:nvSpPr>
            <p:spPr bwMode="auto">
              <a:xfrm>
                <a:off x="4797" y="2057"/>
                <a:ext cx="69" cy="34"/>
              </a:xfrm>
              <a:custGeom>
                <a:avLst/>
                <a:gdLst>
                  <a:gd name="T0" fmla="*/ 62 w 83"/>
                  <a:gd name="T1" fmla="*/ 41 h 41"/>
                  <a:gd name="T2" fmla="*/ 21 w 83"/>
                  <a:gd name="T3" fmla="*/ 41 h 41"/>
                  <a:gd name="T4" fmla="*/ 0 w 83"/>
                  <a:gd name="T5" fmla="*/ 20 h 41"/>
                  <a:gd name="T6" fmla="*/ 21 w 83"/>
                  <a:gd name="T7" fmla="*/ 0 h 41"/>
                  <a:gd name="T8" fmla="*/ 62 w 83"/>
                  <a:gd name="T9" fmla="*/ 0 h 41"/>
                  <a:gd name="T10" fmla="*/ 83 w 83"/>
                  <a:gd name="T11" fmla="*/ 20 h 41"/>
                  <a:gd name="T12" fmla="*/ 62 w 83"/>
                  <a:gd name="T13" fmla="*/ 41 h 41"/>
                  <a:gd name="T14" fmla="*/ 21 w 83"/>
                  <a:gd name="T15" fmla="*/ 14 h 41"/>
                  <a:gd name="T16" fmla="*/ 15 w 83"/>
                  <a:gd name="T17" fmla="*/ 20 h 41"/>
                  <a:gd name="T18" fmla="*/ 21 w 83"/>
                  <a:gd name="T19" fmla="*/ 27 h 41"/>
                  <a:gd name="T20" fmla="*/ 62 w 83"/>
                  <a:gd name="T21" fmla="*/ 27 h 41"/>
                  <a:gd name="T22" fmla="*/ 68 w 83"/>
                  <a:gd name="T23" fmla="*/ 20 h 41"/>
                  <a:gd name="T24" fmla="*/ 62 w 83"/>
                  <a:gd name="T25" fmla="*/ 14 h 41"/>
                  <a:gd name="T26" fmla="*/ 21 w 83"/>
                  <a:gd name="T27" fmla="*/ 1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3" h="41">
                    <a:moveTo>
                      <a:pt x="62" y="41"/>
                    </a:moveTo>
                    <a:cubicBezTo>
                      <a:pt x="21" y="41"/>
                      <a:pt x="21" y="41"/>
                      <a:pt x="21" y="41"/>
                    </a:cubicBezTo>
                    <a:cubicBezTo>
                      <a:pt x="10" y="41"/>
                      <a:pt x="0" y="32"/>
                      <a:pt x="0" y="20"/>
                    </a:cubicBezTo>
                    <a:cubicBezTo>
                      <a:pt x="0" y="9"/>
                      <a:pt x="10" y="0"/>
                      <a:pt x="21" y="0"/>
                    </a:cubicBezTo>
                    <a:cubicBezTo>
                      <a:pt x="62" y="0"/>
                      <a:pt x="62" y="0"/>
                      <a:pt x="62" y="0"/>
                    </a:cubicBezTo>
                    <a:cubicBezTo>
                      <a:pt x="74" y="0"/>
                      <a:pt x="83" y="9"/>
                      <a:pt x="83" y="20"/>
                    </a:cubicBezTo>
                    <a:cubicBezTo>
                      <a:pt x="83" y="32"/>
                      <a:pt x="74" y="41"/>
                      <a:pt x="62" y="41"/>
                    </a:cubicBezTo>
                    <a:close/>
                    <a:moveTo>
                      <a:pt x="21" y="14"/>
                    </a:moveTo>
                    <a:cubicBezTo>
                      <a:pt x="18" y="14"/>
                      <a:pt x="15" y="17"/>
                      <a:pt x="15" y="20"/>
                    </a:cubicBezTo>
                    <a:cubicBezTo>
                      <a:pt x="15" y="24"/>
                      <a:pt x="18" y="27"/>
                      <a:pt x="21" y="27"/>
                    </a:cubicBezTo>
                    <a:cubicBezTo>
                      <a:pt x="62" y="27"/>
                      <a:pt x="62" y="27"/>
                      <a:pt x="62" y="27"/>
                    </a:cubicBezTo>
                    <a:cubicBezTo>
                      <a:pt x="65" y="27"/>
                      <a:pt x="68" y="24"/>
                      <a:pt x="68" y="20"/>
                    </a:cubicBezTo>
                    <a:cubicBezTo>
                      <a:pt x="68" y="17"/>
                      <a:pt x="65" y="14"/>
                      <a:pt x="62" y="14"/>
                    </a:cubicBezTo>
                    <a:lnTo>
                      <a:pt x="21" y="14"/>
                    </a:lnTo>
                    <a:close/>
                  </a:path>
                </a:pathLst>
              </a:custGeom>
              <a:solidFill>
                <a:schemeClr val="tx1"/>
              </a:solidFill>
              <a:ln w="317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Raleway"/>
                  <a:ea typeface="+mn-ea"/>
                  <a:cs typeface="+mn-cs"/>
                </a:endParaRPr>
              </a:p>
            </p:txBody>
          </p:sp>
          <p:sp>
            <p:nvSpPr>
              <p:cNvPr id="165" name="Freeform 60">
                <a:extLst>
                  <a:ext uri="{FF2B5EF4-FFF2-40B4-BE49-F238E27FC236}">
                    <a16:creationId xmlns:a16="http://schemas.microsoft.com/office/drawing/2014/main" id="{6044E27C-9AE8-A650-C915-01C06CB723DE}"/>
                  </a:ext>
                </a:extLst>
              </p:cNvPr>
              <p:cNvSpPr>
                <a:spLocks/>
              </p:cNvSpPr>
              <p:nvPr/>
            </p:nvSpPr>
            <p:spPr bwMode="auto">
              <a:xfrm>
                <a:off x="4854" y="2096"/>
                <a:ext cx="12" cy="41"/>
              </a:xfrm>
              <a:custGeom>
                <a:avLst/>
                <a:gdLst>
                  <a:gd name="T0" fmla="*/ 8 w 15"/>
                  <a:gd name="T1" fmla="*/ 49 h 49"/>
                  <a:gd name="T2" fmla="*/ 0 w 15"/>
                  <a:gd name="T3" fmla="*/ 41 h 49"/>
                  <a:gd name="T4" fmla="*/ 0 w 15"/>
                  <a:gd name="T5" fmla="*/ 7 h 49"/>
                  <a:gd name="T6" fmla="*/ 8 w 15"/>
                  <a:gd name="T7" fmla="*/ 0 h 49"/>
                  <a:gd name="T8" fmla="*/ 15 w 15"/>
                  <a:gd name="T9" fmla="*/ 7 h 49"/>
                  <a:gd name="T10" fmla="*/ 15 w 15"/>
                  <a:gd name="T11" fmla="*/ 41 h 49"/>
                  <a:gd name="T12" fmla="*/ 8 w 15"/>
                  <a:gd name="T13" fmla="*/ 49 h 49"/>
                </a:gdLst>
                <a:ahLst/>
                <a:cxnLst>
                  <a:cxn ang="0">
                    <a:pos x="T0" y="T1"/>
                  </a:cxn>
                  <a:cxn ang="0">
                    <a:pos x="T2" y="T3"/>
                  </a:cxn>
                  <a:cxn ang="0">
                    <a:pos x="T4" y="T5"/>
                  </a:cxn>
                  <a:cxn ang="0">
                    <a:pos x="T6" y="T7"/>
                  </a:cxn>
                  <a:cxn ang="0">
                    <a:pos x="T8" y="T9"/>
                  </a:cxn>
                  <a:cxn ang="0">
                    <a:pos x="T10" y="T11"/>
                  </a:cxn>
                  <a:cxn ang="0">
                    <a:pos x="T12" y="T13"/>
                  </a:cxn>
                </a:cxnLst>
                <a:rect l="0" t="0" r="r" b="b"/>
                <a:pathLst>
                  <a:path w="15" h="49">
                    <a:moveTo>
                      <a:pt x="8" y="49"/>
                    </a:moveTo>
                    <a:cubicBezTo>
                      <a:pt x="4" y="49"/>
                      <a:pt x="0" y="45"/>
                      <a:pt x="0" y="41"/>
                    </a:cubicBezTo>
                    <a:cubicBezTo>
                      <a:pt x="0" y="7"/>
                      <a:pt x="0" y="7"/>
                      <a:pt x="0" y="7"/>
                    </a:cubicBezTo>
                    <a:cubicBezTo>
                      <a:pt x="0" y="3"/>
                      <a:pt x="4" y="0"/>
                      <a:pt x="8" y="0"/>
                    </a:cubicBezTo>
                    <a:cubicBezTo>
                      <a:pt x="12" y="0"/>
                      <a:pt x="15" y="3"/>
                      <a:pt x="15" y="7"/>
                    </a:cubicBezTo>
                    <a:cubicBezTo>
                      <a:pt x="15" y="41"/>
                      <a:pt x="15" y="41"/>
                      <a:pt x="15" y="41"/>
                    </a:cubicBezTo>
                    <a:cubicBezTo>
                      <a:pt x="15" y="45"/>
                      <a:pt x="12" y="49"/>
                      <a:pt x="8" y="49"/>
                    </a:cubicBezTo>
                    <a:close/>
                  </a:path>
                </a:pathLst>
              </a:custGeom>
              <a:solidFill>
                <a:schemeClr val="tx1"/>
              </a:solidFill>
              <a:ln w="317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Raleway"/>
                  <a:ea typeface="+mn-ea"/>
                  <a:cs typeface="+mn-cs"/>
                </a:endParaRPr>
              </a:p>
            </p:txBody>
          </p:sp>
          <p:sp>
            <p:nvSpPr>
              <p:cNvPr id="166" name="Freeform 61">
                <a:extLst>
                  <a:ext uri="{FF2B5EF4-FFF2-40B4-BE49-F238E27FC236}">
                    <a16:creationId xmlns:a16="http://schemas.microsoft.com/office/drawing/2014/main" id="{C2A8720C-2082-53EB-7C15-9CEB755775DC}"/>
                  </a:ext>
                </a:extLst>
              </p:cNvPr>
              <p:cNvSpPr>
                <a:spLocks/>
              </p:cNvSpPr>
              <p:nvPr/>
            </p:nvSpPr>
            <p:spPr bwMode="auto">
              <a:xfrm>
                <a:off x="4655" y="1870"/>
                <a:ext cx="35" cy="12"/>
              </a:xfrm>
              <a:custGeom>
                <a:avLst/>
                <a:gdLst>
                  <a:gd name="T0" fmla="*/ 35 w 42"/>
                  <a:gd name="T1" fmla="*/ 15 h 15"/>
                  <a:gd name="T2" fmla="*/ 8 w 42"/>
                  <a:gd name="T3" fmla="*/ 15 h 15"/>
                  <a:gd name="T4" fmla="*/ 0 w 42"/>
                  <a:gd name="T5" fmla="*/ 8 h 15"/>
                  <a:gd name="T6" fmla="*/ 8 w 42"/>
                  <a:gd name="T7" fmla="*/ 0 h 15"/>
                  <a:gd name="T8" fmla="*/ 35 w 42"/>
                  <a:gd name="T9" fmla="*/ 0 h 15"/>
                  <a:gd name="T10" fmla="*/ 42 w 42"/>
                  <a:gd name="T11" fmla="*/ 8 h 15"/>
                  <a:gd name="T12" fmla="*/ 35 w 42"/>
                  <a:gd name="T13" fmla="*/ 15 h 15"/>
                </a:gdLst>
                <a:ahLst/>
                <a:cxnLst>
                  <a:cxn ang="0">
                    <a:pos x="T0" y="T1"/>
                  </a:cxn>
                  <a:cxn ang="0">
                    <a:pos x="T2" y="T3"/>
                  </a:cxn>
                  <a:cxn ang="0">
                    <a:pos x="T4" y="T5"/>
                  </a:cxn>
                  <a:cxn ang="0">
                    <a:pos x="T6" y="T7"/>
                  </a:cxn>
                  <a:cxn ang="0">
                    <a:pos x="T8" y="T9"/>
                  </a:cxn>
                  <a:cxn ang="0">
                    <a:pos x="T10" y="T11"/>
                  </a:cxn>
                  <a:cxn ang="0">
                    <a:pos x="T12" y="T13"/>
                  </a:cxn>
                </a:cxnLst>
                <a:rect l="0" t="0" r="r" b="b"/>
                <a:pathLst>
                  <a:path w="42" h="15">
                    <a:moveTo>
                      <a:pt x="35" y="15"/>
                    </a:moveTo>
                    <a:cubicBezTo>
                      <a:pt x="8" y="15"/>
                      <a:pt x="8" y="15"/>
                      <a:pt x="8" y="15"/>
                    </a:cubicBezTo>
                    <a:cubicBezTo>
                      <a:pt x="4" y="15"/>
                      <a:pt x="0" y="12"/>
                      <a:pt x="0" y="8"/>
                    </a:cubicBezTo>
                    <a:cubicBezTo>
                      <a:pt x="0" y="4"/>
                      <a:pt x="4" y="0"/>
                      <a:pt x="8" y="0"/>
                    </a:cubicBezTo>
                    <a:cubicBezTo>
                      <a:pt x="35" y="0"/>
                      <a:pt x="35" y="0"/>
                      <a:pt x="35" y="0"/>
                    </a:cubicBezTo>
                    <a:cubicBezTo>
                      <a:pt x="39" y="0"/>
                      <a:pt x="42" y="4"/>
                      <a:pt x="42" y="8"/>
                    </a:cubicBezTo>
                    <a:cubicBezTo>
                      <a:pt x="42" y="12"/>
                      <a:pt x="39" y="15"/>
                      <a:pt x="35" y="15"/>
                    </a:cubicBezTo>
                    <a:close/>
                  </a:path>
                </a:pathLst>
              </a:custGeom>
              <a:solidFill>
                <a:schemeClr val="tx1"/>
              </a:solidFill>
              <a:ln w="317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Raleway"/>
                  <a:ea typeface="+mn-ea"/>
                  <a:cs typeface="+mn-cs"/>
                </a:endParaRPr>
              </a:p>
            </p:txBody>
          </p:sp>
          <p:sp>
            <p:nvSpPr>
              <p:cNvPr id="167" name="Freeform 62">
                <a:extLst>
                  <a:ext uri="{FF2B5EF4-FFF2-40B4-BE49-F238E27FC236}">
                    <a16:creationId xmlns:a16="http://schemas.microsoft.com/office/drawing/2014/main" id="{BBC283A1-E44C-78D6-3023-7517579334C9}"/>
                  </a:ext>
                </a:extLst>
              </p:cNvPr>
              <p:cNvSpPr>
                <a:spLocks/>
              </p:cNvSpPr>
              <p:nvPr/>
            </p:nvSpPr>
            <p:spPr bwMode="auto">
              <a:xfrm>
                <a:off x="4667" y="1859"/>
                <a:ext cx="12" cy="35"/>
              </a:xfrm>
              <a:custGeom>
                <a:avLst/>
                <a:gdLst>
                  <a:gd name="T0" fmla="*/ 7 w 15"/>
                  <a:gd name="T1" fmla="*/ 42 h 42"/>
                  <a:gd name="T2" fmla="*/ 0 w 15"/>
                  <a:gd name="T3" fmla="*/ 34 h 42"/>
                  <a:gd name="T4" fmla="*/ 0 w 15"/>
                  <a:gd name="T5" fmla="*/ 7 h 42"/>
                  <a:gd name="T6" fmla="*/ 7 w 15"/>
                  <a:gd name="T7" fmla="*/ 0 h 42"/>
                  <a:gd name="T8" fmla="*/ 15 w 15"/>
                  <a:gd name="T9" fmla="*/ 7 h 42"/>
                  <a:gd name="T10" fmla="*/ 15 w 15"/>
                  <a:gd name="T11" fmla="*/ 34 h 42"/>
                  <a:gd name="T12" fmla="*/ 7 w 15"/>
                  <a:gd name="T13" fmla="*/ 42 h 42"/>
                </a:gdLst>
                <a:ahLst/>
                <a:cxnLst>
                  <a:cxn ang="0">
                    <a:pos x="T0" y="T1"/>
                  </a:cxn>
                  <a:cxn ang="0">
                    <a:pos x="T2" y="T3"/>
                  </a:cxn>
                  <a:cxn ang="0">
                    <a:pos x="T4" y="T5"/>
                  </a:cxn>
                  <a:cxn ang="0">
                    <a:pos x="T6" y="T7"/>
                  </a:cxn>
                  <a:cxn ang="0">
                    <a:pos x="T8" y="T9"/>
                  </a:cxn>
                  <a:cxn ang="0">
                    <a:pos x="T10" y="T11"/>
                  </a:cxn>
                  <a:cxn ang="0">
                    <a:pos x="T12" y="T13"/>
                  </a:cxn>
                </a:cxnLst>
                <a:rect l="0" t="0" r="r" b="b"/>
                <a:pathLst>
                  <a:path w="15" h="42">
                    <a:moveTo>
                      <a:pt x="7" y="42"/>
                    </a:moveTo>
                    <a:cubicBezTo>
                      <a:pt x="3" y="42"/>
                      <a:pt x="0" y="38"/>
                      <a:pt x="0" y="34"/>
                    </a:cubicBezTo>
                    <a:cubicBezTo>
                      <a:pt x="0" y="7"/>
                      <a:pt x="0" y="7"/>
                      <a:pt x="0" y="7"/>
                    </a:cubicBezTo>
                    <a:cubicBezTo>
                      <a:pt x="0" y="3"/>
                      <a:pt x="3" y="0"/>
                      <a:pt x="7" y="0"/>
                    </a:cubicBezTo>
                    <a:cubicBezTo>
                      <a:pt x="11" y="0"/>
                      <a:pt x="15" y="3"/>
                      <a:pt x="15" y="7"/>
                    </a:cubicBezTo>
                    <a:cubicBezTo>
                      <a:pt x="15" y="34"/>
                      <a:pt x="15" y="34"/>
                      <a:pt x="15" y="34"/>
                    </a:cubicBezTo>
                    <a:cubicBezTo>
                      <a:pt x="15" y="38"/>
                      <a:pt x="11" y="42"/>
                      <a:pt x="7" y="42"/>
                    </a:cubicBezTo>
                    <a:close/>
                  </a:path>
                </a:pathLst>
              </a:custGeom>
              <a:solidFill>
                <a:schemeClr val="tx1"/>
              </a:solidFill>
              <a:ln w="317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Raleway"/>
                  <a:ea typeface="+mn-ea"/>
                  <a:cs typeface="+mn-cs"/>
                </a:endParaRPr>
              </a:p>
            </p:txBody>
          </p:sp>
          <p:sp>
            <p:nvSpPr>
              <p:cNvPr id="168" name="Freeform 63">
                <a:extLst>
                  <a:ext uri="{FF2B5EF4-FFF2-40B4-BE49-F238E27FC236}">
                    <a16:creationId xmlns:a16="http://schemas.microsoft.com/office/drawing/2014/main" id="{4DA6F79D-7B0A-4C4C-9A73-4043F66EDC11}"/>
                  </a:ext>
                </a:extLst>
              </p:cNvPr>
              <p:cNvSpPr>
                <a:spLocks/>
              </p:cNvSpPr>
              <p:nvPr/>
            </p:nvSpPr>
            <p:spPr bwMode="auto">
              <a:xfrm>
                <a:off x="4616" y="1907"/>
                <a:ext cx="35" cy="12"/>
              </a:xfrm>
              <a:custGeom>
                <a:avLst/>
                <a:gdLst>
                  <a:gd name="T0" fmla="*/ 34 w 42"/>
                  <a:gd name="T1" fmla="*/ 14 h 14"/>
                  <a:gd name="T2" fmla="*/ 7 w 42"/>
                  <a:gd name="T3" fmla="*/ 14 h 14"/>
                  <a:gd name="T4" fmla="*/ 0 w 42"/>
                  <a:gd name="T5" fmla="*/ 7 h 14"/>
                  <a:gd name="T6" fmla="*/ 7 w 42"/>
                  <a:gd name="T7" fmla="*/ 0 h 14"/>
                  <a:gd name="T8" fmla="*/ 34 w 42"/>
                  <a:gd name="T9" fmla="*/ 0 h 14"/>
                  <a:gd name="T10" fmla="*/ 42 w 42"/>
                  <a:gd name="T11" fmla="*/ 7 h 14"/>
                  <a:gd name="T12" fmla="*/ 34 w 42"/>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42" h="14">
                    <a:moveTo>
                      <a:pt x="34" y="14"/>
                    </a:moveTo>
                    <a:cubicBezTo>
                      <a:pt x="7" y="14"/>
                      <a:pt x="7" y="14"/>
                      <a:pt x="7" y="14"/>
                    </a:cubicBezTo>
                    <a:cubicBezTo>
                      <a:pt x="3" y="14"/>
                      <a:pt x="0" y="11"/>
                      <a:pt x="0" y="7"/>
                    </a:cubicBezTo>
                    <a:cubicBezTo>
                      <a:pt x="0" y="3"/>
                      <a:pt x="3" y="0"/>
                      <a:pt x="7" y="0"/>
                    </a:cubicBezTo>
                    <a:cubicBezTo>
                      <a:pt x="34" y="0"/>
                      <a:pt x="34" y="0"/>
                      <a:pt x="34" y="0"/>
                    </a:cubicBezTo>
                    <a:cubicBezTo>
                      <a:pt x="38" y="0"/>
                      <a:pt x="42" y="3"/>
                      <a:pt x="42" y="7"/>
                    </a:cubicBezTo>
                    <a:cubicBezTo>
                      <a:pt x="42" y="11"/>
                      <a:pt x="38" y="14"/>
                      <a:pt x="34" y="14"/>
                    </a:cubicBezTo>
                    <a:close/>
                  </a:path>
                </a:pathLst>
              </a:custGeom>
              <a:solidFill>
                <a:schemeClr val="tx1"/>
              </a:solidFill>
              <a:ln w="317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Raleway"/>
                  <a:ea typeface="+mn-ea"/>
                  <a:cs typeface="+mn-cs"/>
                </a:endParaRPr>
              </a:p>
            </p:txBody>
          </p:sp>
          <p:sp>
            <p:nvSpPr>
              <p:cNvPr id="169" name="Freeform 64">
                <a:extLst>
                  <a:ext uri="{FF2B5EF4-FFF2-40B4-BE49-F238E27FC236}">
                    <a16:creationId xmlns:a16="http://schemas.microsoft.com/office/drawing/2014/main" id="{188F023C-0B11-C581-9548-BE71E0033D5C}"/>
                  </a:ext>
                </a:extLst>
              </p:cNvPr>
              <p:cNvSpPr>
                <a:spLocks/>
              </p:cNvSpPr>
              <p:nvPr/>
            </p:nvSpPr>
            <p:spPr bwMode="auto">
              <a:xfrm>
                <a:off x="4627" y="1895"/>
                <a:ext cx="12" cy="35"/>
              </a:xfrm>
              <a:custGeom>
                <a:avLst/>
                <a:gdLst>
                  <a:gd name="T0" fmla="*/ 8 w 15"/>
                  <a:gd name="T1" fmla="*/ 42 h 42"/>
                  <a:gd name="T2" fmla="*/ 0 w 15"/>
                  <a:gd name="T3" fmla="*/ 35 h 42"/>
                  <a:gd name="T4" fmla="*/ 0 w 15"/>
                  <a:gd name="T5" fmla="*/ 7 h 42"/>
                  <a:gd name="T6" fmla="*/ 8 w 15"/>
                  <a:gd name="T7" fmla="*/ 0 h 42"/>
                  <a:gd name="T8" fmla="*/ 15 w 15"/>
                  <a:gd name="T9" fmla="*/ 7 h 42"/>
                  <a:gd name="T10" fmla="*/ 15 w 15"/>
                  <a:gd name="T11" fmla="*/ 35 h 42"/>
                  <a:gd name="T12" fmla="*/ 8 w 15"/>
                  <a:gd name="T13" fmla="*/ 42 h 42"/>
                </a:gdLst>
                <a:ahLst/>
                <a:cxnLst>
                  <a:cxn ang="0">
                    <a:pos x="T0" y="T1"/>
                  </a:cxn>
                  <a:cxn ang="0">
                    <a:pos x="T2" y="T3"/>
                  </a:cxn>
                  <a:cxn ang="0">
                    <a:pos x="T4" y="T5"/>
                  </a:cxn>
                  <a:cxn ang="0">
                    <a:pos x="T6" y="T7"/>
                  </a:cxn>
                  <a:cxn ang="0">
                    <a:pos x="T8" y="T9"/>
                  </a:cxn>
                  <a:cxn ang="0">
                    <a:pos x="T10" y="T11"/>
                  </a:cxn>
                  <a:cxn ang="0">
                    <a:pos x="T12" y="T13"/>
                  </a:cxn>
                </a:cxnLst>
                <a:rect l="0" t="0" r="r" b="b"/>
                <a:pathLst>
                  <a:path w="15" h="42">
                    <a:moveTo>
                      <a:pt x="8" y="42"/>
                    </a:moveTo>
                    <a:cubicBezTo>
                      <a:pt x="4" y="42"/>
                      <a:pt x="0" y="39"/>
                      <a:pt x="0" y="35"/>
                    </a:cubicBezTo>
                    <a:cubicBezTo>
                      <a:pt x="0" y="7"/>
                      <a:pt x="0" y="7"/>
                      <a:pt x="0" y="7"/>
                    </a:cubicBezTo>
                    <a:cubicBezTo>
                      <a:pt x="0" y="3"/>
                      <a:pt x="4" y="0"/>
                      <a:pt x="8" y="0"/>
                    </a:cubicBezTo>
                    <a:cubicBezTo>
                      <a:pt x="12" y="0"/>
                      <a:pt x="15" y="3"/>
                      <a:pt x="15" y="7"/>
                    </a:cubicBezTo>
                    <a:cubicBezTo>
                      <a:pt x="15" y="35"/>
                      <a:pt x="15" y="35"/>
                      <a:pt x="15" y="35"/>
                    </a:cubicBezTo>
                    <a:cubicBezTo>
                      <a:pt x="15" y="39"/>
                      <a:pt x="12" y="42"/>
                      <a:pt x="8" y="42"/>
                    </a:cubicBezTo>
                    <a:close/>
                  </a:path>
                </a:pathLst>
              </a:custGeom>
              <a:solidFill>
                <a:schemeClr val="tx1"/>
              </a:solidFill>
              <a:ln w="317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Raleway"/>
                  <a:ea typeface="+mn-ea"/>
                  <a:cs typeface="+mn-cs"/>
                </a:endParaRPr>
              </a:p>
            </p:txBody>
          </p:sp>
        </p:grpSp>
        <p:sp>
          <p:nvSpPr>
            <p:cNvPr id="106" name="Rectángulo: esquinas redondeadas 188">
              <a:extLst>
                <a:ext uri="{FF2B5EF4-FFF2-40B4-BE49-F238E27FC236}">
                  <a16:creationId xmlns:a16="http://schemas.microsoft.com/office/drawing/2014/main" id="{0E6C5C33-7E3D-36A2-D555-C77C5EB80559}"/>
                </a:ext>
              </a:extLst>
            </p:cNvPr>
            <p:cNvSpPr/>
            <p:nvPr/>
          </p:nvSpPr>
          <p:spPr>
            <a:xfrm>
              <a:off x="5200993" y="814191"/>
              <a:ext cx="1785342" cy="2033022"/>
            </a:xfrm>
            <a:prstGeom prst="roundRect">
              <a:avLst>
                <a:gd name="adj" fmla="val 5807"/>
              </a:avLst>
            </a:prstGeom>
            <a:noFill/>
            <a:ln w="28575">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Raleway"/>
                <a:ea typeface="+mn-ea"/>
                <a:cs typeface="+mn-cs"/>
              </a:endParaRPr>
            </a:p>
          </p:txBody>
        </p:sp>
      </p:grpSp>
    </p:spTree>
    <p:extLst>
      <p:ext uri="{BB962C8B-B14F-4D97-AF65-F5344CB8AC3E}">
        <p14:creationId xmlns:p14="http://schemas.microsoft.com/office/powerpoint/2010/main" val="17682709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C1187D10-60E9-E84C-E1C9-E7C11D0107AC}"/>
              </a:ext>
            </a:extLst>
          </p:cNvPr>
          <p:cNvSpPr>
            <a:spLocks noGrp="1"/>
          </p:cNvSpPr>
          <p:nvPr>
            <p:ph type="title"/>
          </p:nvPr>
        </p:nvSpPr>
        <p:spPr>
          <a:xfrm>
            <a:off x="457685" y="-18318"/>
            <a:ext cx="10595199" cy="449197"/>
          </a:xfrm>
        </p:spPr>
        <p:txBody>
          <a:bodyPr/>
          <a:lstStyle/>
          <a:p>
            <a:r>
              <a:rPr lang="es-ES" dirty="0"/>
              <a:t>Colaboración Público-Privada en la obtención del dato</a:t>
            </a:r>
          </a:p>
        </p:txBody>
      </p:sp>
      <p:sp>
        <p:nvSpPr>
          <p:cNvPr id="14" name="Título 1">
            <a:extLst>
              <a:ext uri="{FF2B5EF4-FFF2-40B4-BE49-F238E27FC236}">
                <a16:creationId xmlns:a16="http://schemas.microsoft.com/office/drawing/2014/main" id="{1459F428-AB9E-5CE2-8769-8CD48FB4992B}"/>
              </a:ext>
            </a:extLst>
          </p:cNvPr>
          <p:cNvSpPr txBox="1">
            <a:spLocks/>
          </p:cNvSpPr>
          <p:nvPr/>
        </p:nvSpPr>
        <p:spPr>
          <a:xfrm>
            <a:off x="3776970" y="-654497"/>
            <a:ext cx="8278672" cy="449197"/>
          </a:xfrm>
          <a:prstGeom prst="rect">
            <a:avLst/>
          </a:prstGeom>
        </p:spPr>
        <p:txBody>
          <a:bodyPr vert="horz" lIns="180000" tIns="0" rIns="91440" bIns="0" rtlCol="0" anchor="ctr" anchorCtr="0">
            <a:normAutofit/>
          </a:bodyPr>
          <a:lstStyle>
            <a:lvl1pPr algn="l" defTabSz="914400" rtl="0" eaLnBrk="1" latinLnBrk="0" hangingPunct="1">
              <a:lnSpc>
                <a:spcPct val="90000"/>
              </a:lnSpc>
              <a:spcBef>
                <a:spcPct val="0"/>
              </a:spcBef>
              <a:buNone/>
              <a:defRPr sz="2400" b="1" kern="1200">
                <a:solidFill>
                  <a:schemeClr val="bg1"/>
                </a:solidFill>
                <a:latin typeface="Calibri" panose="020F0502020204030204" pitchFamily="34" charset="0"/>
                <a:ea typeface="+mj-ea"/>
                <a:cs typeface="Calibri" panose="020F0502020204030204" pitchFamily="34" charset="0"/>
              </a:defRPr>
            </a:lvl1pPr>
          </a:lstStyle>
          <a:p>
            <a:endParaRPr lang="es-ES" sz="2400" dirty="0"/>
          </a:p>
        </p:txBody>
      </p:sp>
      <p:grpSp>
        <p:nvGrpSpPr>
          <p:cNvPr id="12" name="Grupo 11">
            <a:extLst>
              <a:ext uri="{FF2B5EF4-FFF2-40B4-BE49-F238E27FC236}">
                <a16:creationId xmlns:a16="http://schemas.microsoft.com/office/drawing/2014/main" id="{E40F7E59-AB0D-11AE-A6FF-DE251D4B2AC4}"/>
              </a:ext>
            </a:extLst>
          </p:cNvPr>
          <p:cNvGrpSpPr/>
          <p:nvPr/>
        </p:nvGrpSpPr>
        <p:grpSpPr>
          <a:xfrm>
            <a:off x="216814" y="720692"/>
            <a:ext cx="4961242" cy="1386448"/>
            <a:chOff x="216814" y="720692"/>
            <a:chExt cx="4961242" cy="1386448"/>
          </a:xfrm>
        </p:grpSpPr>
        <p:sp>
          <p:nvSpPr>
            <p:cNvPr id="40" name="CuadroTexto 39">
              <a:extLst>
                <a:ext uri="{FF2B5EF4-FFF2-40B4-BE49-F238E27FC236}">
                  <a16:creationId xmlns:a16="http://schemas.microsoft.com/office/drawing/2014/main" id="{2BEF9F14-0742-367B-615C-BA90184D7700}"/>
                </a:ext>
              </a:extLst>
            </p:cNvPr>
            <p:cNvSpPr txBox="1"/>
            <p:nvPr/>
          </p:nvSpPr>
          <p:spPr>
            <a:xfrm>
              <a:off x="216814" y="1183810"/>
              <a:ext cx="4961242" cy="923330"/>
            </a:xfrm>
            <a:prstGeom prst="rect">
              <a:avLst/>
            </a:prstGeom>
            <a:noFill/>
          </p:spPr>
          <p:txBody>
            <a:bodyPr wrap="square" rtlCol="0">
              <a:spAutoFit/>
            </a:bodyPr>
            <a:lstStyle/>
            <a:p>
              <a:pPr marL="285750" indent="-285750">
                <a:buFont typeface="Arial" panose="020B0604020202020204" pitchFamily="34" charset="0"/>
                <a:buChar char="•"/>
              </a:pPr>
              <a:r>
                <a:rPr lang="es-ES" dirty="0">
                  <a:latin typeface="Calibri" panose="020F0502020204030204" pitchFamily="34" charset="0"/>
                  <a:ea typeface="Calibri" panose="020F0502020204030204" pitchFamily="34" charset="0"/>
                  <a:cs typeface="Calibri" panose="020F0502020204030204" pitchFamily="34" charset="0"/>
                </a:rPr>
                <a:t>Informes periódicos sobre movilidad ciudadana</a:t>
              </a:r>
            </a:p>
            <a:p>
              <a:pPr marL="285750" indent="-285750">
                <a:buFont typeface="Arial" panose="020B0604020202020204" pitchFamily="34" charset="0"/>
                <a:buChar char="•"/>
              </a:pPr>
              <a:r>
                <a:rPr lang="es-ES" dirty="0">
                  <a:latin typeface="Calibri" panose="020F0502020204030204" pitchFamily="34" charset="0"/>
                  <a:ea typeface="Calibri" panose="020F0502020204030204" pitchFamily="34" charset="0"/>
                  <a:cs typeface="Calibri" panose="020F0502020204030204" pitchFamily="34" charset="0"/>
                </a:rPr>
                <a:t>Posibilidad de la descarga de los datos en crudo, respetando siempre la privacidad de los datos.</a:t>
              </a:r>
            </a:p>
          </p:txBody>
        </p:sp>
        <p:grpSp>
          <p:nvGrpSpPr>
            <p:cNvPr id="45" name="Grupo 44">
              <a:extLst>
                <a:ext uri="{FF2B5EF4-FFF2-40B4-BE49-F238E27FC236}">
                  <a16:creationId xmlns:a16="http://schemas.microsoft.com/office/drawing/2014/main" id="{528314B3-5E93-274F-E294-C7D865FEF94B}"/>
                </a:ext>
              </a:extLst>
            </p:cNvPr>
            <p:cNvGrpSpPr/>
            <p:nvPr/>
          </p:nvGrpSpPr>
          <p:grpSpPr>
            <a:xfrm>
              <a:off x="216814" y="720692"/>
              <a:ext cx="1701992" cy="384078"/>
              <a:chOff x="3637957" y="721640"/>
              <a:chExt cx="1701992" cy="384078"/>
            </a:xfrm>
          </p:grpSpPr>
          <p:sp>
            <p:nvSpPr>
              <p:cNvPr id="46" name="Rectángulo 45">
                <a:extLst>
                  <a:ext uri="{FF2B5EF4-FFF2-40B4-BE49-F238E27FC236}">
                    <a16:creationId xmlns:a16="http://schemas.microsoft.com/office/drawing/2014/main" id="{5D67DBDF-4587-C853-8E61-A549266BC5B3}"/>
                  </a:ext>
                </a:extLst>
              </p:cNvPr>
              <p:cNvSpPr/>
              <p:nvPr/>
            </p:nvSpPr>
            <p:spPr>
              <a:xfrm>
                <a:off x="3637957" y="721640"/>
                <a:ext cx="1701992" cy="33638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mj-lt"/>
                  <a:cs typeface="Calibri" panose="020F0502020204030204" pitchFamily="34" charset="0"/>
                </a:endParaRPr>
              </a:p>
            </p:txBody>
          </p:sp>
          <p:sp>
            <p:nvSpPr>
              <p:cNvPr id="47" name="Freeform 44">
                <a:extLst>
                  <a:ext uri="{FF2B5EF4-FFF2-40B4-BE49-F238E27FC236}">
                    <a16:creationId xmlns:a16="http://schemas.microsoft.com/office/drawing/2014/main" id="{5C5E9C49-B287-75C0-C58B-56AF35C292B5}"/>
                  </a:ext>
                </a:extLst>
              </p:cNvPr>
              <p:cNvSpPr>
                <a:spLocks/>
              </p:cNvSpPr>
              <p:nvPr/>
            </p:nvSpPr>
            <p:spPr bwMode="auto">
              <a:xfrm>
                <a:off x="3755217" y="772600"/>
                <a:ext cx="247223" cy="234462"/>
              </a:xfrm>
              <a:custGeom>
                <a:avLst/>
                <a:gdLst>
                  <a:gd name="T0" fmla="*/ 155 w 155"/>
                  <a:gd name="T1" fmla="*/ 99 h 147"/>
                  <a:gd name="T2" fmla="*/ 155 w 155"/>
                  <a:gd name="T3" fmla="*/ 48 h 147"/>
                  <a:gd name="T4" fmla="*/ 0 w 155"/>
                  <a:gd name="T5" fmla="*/ 0 h 147"/>
                  <a:gd name="T6" fmla="*/ 0 w 155"/>
                  <a:gd name="T7" fmla="*/ 45 h 147"/>
                  <a:gd name="T8" fmla="*/ 102 w 155"/>
                  <a:gd name="T9" fmla="*/ 75 h 147"/>
                  <a:gd name="T10" fmla="*/ 0 w 155"/>
                  <a:gd name="T11" fmla="*/ 102 h 147"/>
                  <a:gd name="T12" fmla="*/ 0 w 155"/>
                  <a:gd name="T13" fmla="*/ 147 h 147"/>
                  <a:gd name="T14" fmla="*/ 155 w 155"/>
                  <a:gd name="T15" fmla="*/ 99 h 1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147">
                    <a:moveTo>
                      <a:pt x="155" y="99"/>
                    </a:moveTo>
                    <a:lnTo>
                      <a:pt x="155" y="48"/>
                    </a:lnTo>
                    <a:lnTo>
                      <a:pt x="0" y="0"/>
                    </a:lnTo>
                    <a:lnTo>
                      <a:pt x="0" y="45"/>
                    </a:lnTo>
                    <a:lnTo>
                      <a:pt x="102" y="75"/>
                    </a:lnTo>
                    <a:lnTo>
                      <a:pt x="0" y="102"/>
                    </a:lnTo>
                    <a:lnTo>
                      <a:pt x="0" y="147"/>
                    </a:lnTo>
                    <a:lnTo>
                      <a:pt x="155" y="9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latin typeface="+mj-lt"/>
                  <a:cs typeface="Calibri" panose="020F0502020204030204" pitchFamily="34" charset="0"/>
                </a:endParaRPr>
              </a:p>
            </p:txBody>
          </p:sp>
          <p:sp>
            <p:nvSpPr>
              <p:cNvPr id="48" name="Título 1">
                <a:extLst>
                  <a:ext uri="{FF2B5EF4-FFF2-40B4-BE49-F238E27FC236}">
                    <a16:creationId xmlns:a16="http://schemas.microsoft.com/office/drawing/2014/main" id="{9314D36E-1D6C-3110-A165-43C2941E407E}"/>
                  </a:ext>
                </a:extLst>
              </p:cNvPr>
              <p:cNvSpPr txBox="1">
                <a:spLocks/>
              </p:cNvSpPr>
              <p:nvPr/>
            </p:nvSpPr>
            <p:spPr>
              <a:xfrm>
                <a:off x="3934600" y="730709"/>
                <a:ext cx="1405348" cy="375009"/>
              </a:xfrm>
              <a:prstGeom prst="rect">
                <a:avLst/>
              </a:prstGeom>
            </p:spPr>
            <p:txBody>
              <a:bodyPr vert="horz" wrap="square" lIns="180000" tIns="45720" rIns="91440" bIns="45720" rtlCol="0" anchor="ctr">
                <a:noAutofit/>
              </a:bodyPr>
              <a:lstStyle>
                <a:lvl1pPr algn="l" defTabSz="914400" rtl="0" eaLnBrk="1" latinLnBrk="0" hangingPunct="1">
                  <a:lnSpc>
                    <a:spcPct val="90000"/>
                  </a:lnSpc>
                  <a:spcBef>
                    <a:spcPct val="0"/>
                  </a:spcBef>
                  <a:buNone/>
                  <a:defRPr sz="2400" b="1" kern="1200">
                    <a:solidFill>
                      <a:schemeClr val="bg1"/>
                    </a:solidFill>
                    <a:latin typeface="Calibri" panose="020F0502020204030204" pitchFamily="34" charset="0"/>
                    <a:ea typeface="+mj-ea"/>
                    <a:cs typeface="Calibri" panose="020F0502020204030204" pitchFamily="34" charset="0"/>
                  </a:defRPr>
                </a:lvl1pPr>
              </a:lstStyle>
              <a:p>
                <a:r>
                  <a:rPr lang="es-ES" sz="1800" dirty="0">
                    <a:latin typeface="+mj-lt"/>
                  </a:rPr>
                  <a:t>OBJETIVO</a:t>
                </a:r>
                <a:endParaRPr lang="es-ES_tradnl" sz="1800" dirty="0">
                  <a:latin typeface="+mj-lt"/>
                </a:endParaRPr>
              </a:p>
            </p:txBody>
          </p:sp>
        </p:grpSp>
      </p:grpSp>
      <p:pic>
        <p:nvPicPr>
          <p:cNvPr id="4" name="Imagen 3" descr="Mapa&#10;&#10;Descripción generada automáticamente">
            <a:extLst>
              <a:ext uri="{FF2B5EF4-FFF2-40B4-BE49-F238E27FC236}">
                <a16:creationId xmlns:a16="http://schemas.microsoft.com/office/drawing/2014/main" id="{129B3E97-6F0D-2470-5850-DC74B0F98DBE}"/>
              </a:ext>
            </a:extLst>
          </p:cNvPr>
          <p:cNvPicPr>
            <a:picLocks noChangeAspect="1"/>
          </p:cNvPicPr>
          <p:nvPr/>
        </p:nvPicPr>
        <p:blipFill>
          <a:blip r:embed="rId3"/>
          <a:stretch>
            <a:fillRect/>
          </a:stretch>
        </p:blipFill>
        <p:spPr>
          <a:xfrm>
            <a:off x="7040559" y="2757936"/>
            <a:ext cx="4976037" cy="2429492"/>
          </a:xfrm>
          <a:prstGeom prst="rect">
            <a:avLst/>
          </a:prstGeom>
        </p:spPr>
      </p:pic>
      <p:pic>
        <p:nvPicPr>
          <p:cNvPr id="10" name="Imagen 9" descr="Una captura de pantalla de un celular con texto e imagen&#10;&#10;Descripción generada automáticamente con confianza media">
            <a:extLst>
              <a:ext uri="{FF2B5EF4-FFF2-40B4-BE49-F238E27FC236}">
                <a16:creationId xmlns:a16="http://schemas.microsoft.com/office/drawing/2014/main" id="{77E178CD-B597-E85A-33F8-7619100533FF}"/>
              </a:ext>
            </a:extLst>
          </p:cNvPr>
          <p:cNvPicPr>
            <a:picLocks noChangeAspect="1"/>
          </p:cNvPicPr>
          <p:nvPr/>
        </p:nvPicPr>
        <p:blipFill>
          <a:blip r:embed="rId4"/>
          <a:stretch>
            <a:fillRect/>
          </a:stretch>
        </p:blipFill>
        <p:spPr>
          <a:xfrm>
            <a:off x="289232" y="2281126"/>
            <a:ext cx="6488812" cy="3168007"/>
          </a:xfrm>
          <a:prstGeom prst="rect">
            <a:avLst/>
          </a:prstGeom>
        </p:spPr>
      </p:pic>
      <p:grpSp>
        <p:nvGrpSpPr>
          <p:cNvPr id="11" name="Grupo 10">
            <a:extLst>
              <a:ext uri="{FF2B5EF4-FFF2-40B4-BE49-F238E27FC236}">
                <a16:creationId xmlns:a16="http://schemas.microsoft.com/office/drawing/2014/main" id="{A9A7E9D0-E0A8-EFF2-1B5E-D672561B2C47}"/>
              </a:ext>
            </a:extLst>
          </p:cNvPr>
          <p:cNvGrpSpPr/>
          <p:nvPr/>
        </p:nvGrpSpPr>
        <p:grpSpPr>
          <a:xfrm>
            <a:off x="7294646" y="720692"/>
            <a:ext cx="4761293" cy="1945181"/>
            <a:chOff x="7294646" y="929564"/>
            <a:chExt cx="4761293" cy="1945181"/>
          </a:xfrm>
        </p:grpSpPr>
        <p:grpSp>
          <p:nvGrpSpPr>
            <p:cNvPr id="49" name="Grupo 48">
              <a:extLst>
                <a:ext uri="{FF2B5EF4-FFF2-40B4-BE49-F238E27FC236}">
                  <a16:creationId xmlns:a16="http://schemas.microsoft.com/office/drawing/2014/main" id="{702DCD68-C41F-A302-CA27-7C1CFD37EFF8}"/>
                </a:ext>
              </a:extLst>
            </p:cNvPr>
            <p:cNvGrpSpPr/>
            <p:nvPr/>
          </p:nvGrpSpPr>
          <p:grpSpPr>
            <a:xfrm>
              <a:off x="7294646" y="929564"/>
              <a:ext cx="2787207" cy="341632"/>
              <a:chOff x="3873313" y="7171825"/>
              <a:chExt cx="2787207" cy="341632"/>
            </a:xfrm>
          </p:grpSpPr>
          <p:sp>
            <p:nvSpPr>
              <p:cNvPr id="50" name="Título 1">
                <a:extLst>
                  <a:ext uri="{FF2B5EF4-FFF2-40B4-BE49-F238E27FC236}">
                    <a16:creationId xmlns:a16="http://schemas.microsoft.com/office/drawing/2014/main" id="{0EB26032-3A8F-B1F1-FB90-8FC6A9D92051}"/>
                  </a:ext>
                </a:extLst>
              </p:cNvPr>
              <p:cNvSpPr txBox="1">
                <a:spLocks/>
              </p:cNvSpPr>
              <p:nvPr/>
            </p:nvSpPr>
            <p:spPr>
              <a:xfrm>
                <a:off x="3873313" y="7171825"/>
                <a:ext cx="2787207" cy="341632"/>
              </a:xfrm>
              <a:prstGeom prst="rect">
                <a:avLst/>
              </a:prstGeom>
              <a:solidFill>
                <a:schemeClr val="tx1"/>
              </a:solidFill>
            </p:spPr>
            <p:txBody>
              <a:bodyPr vert="horz" wrap="none" lIns="576000" tIns="45720" rIns="180000" bIns="45720" rtlCol="0" anchor="ctr">
                <a:spAutoFit/>
              </a:bodyPr>
              <a:lstStyle>
                <a:lvl1pPr algn="l" defTabSz="914400" rtl="0" eaLnBrk="1" latinLnBrk="0" hangingPunct="1">
                  <a:lnSpc>
                    <a:spcPct val="90000"/>
                  </a:lnSpc>
                  <a:spcBef>
                    <a:spcPct val="0"/>
                  </a:spcBef>
                  <a:buNone/>
                  <a:defRPr sz="2400" b="1" kern="1200">
                    <a:solidFill>
                      <a:schemeClr val="bg1"/>
                    </a:solidFill>
                    <a:latin typeface="Calibri" panose="020F0502020204030204" pitchFamily="34" charset="0"/>
                    <a:ea typeface="+mj-ea"/>
                    <a:cs typeface="Calibri" panose="020F0502020204030204" pitchFamily="34" charset="0"/>
                  </a:defRPr>
                </a:lvl1pPr>
              </a:lstStyle>
              <a:p>
                <a:r>
                  <a:rPr lang="es-ES" sz="1800" dirty="0">
                    <a:latin typeface="+mj-lt"/>
                  </a:rPr>
                  <a:t>ANALÍTICA DE DATOS</a:t>
                </a:r>
                <a:endParaRPr lang="es-ES_tradnl" sz="1800" dirty="0">
                  <a:latin typeface="+mj-lt"/>
                </a:endParaRPr>
              </a:p>
            </p:txBody>
          </p:sp>
          <p:sp>
            <p:nvSpPr>
              <p:cNvPr id="51" name="Freeform 44">
                <a:extLst>
                  <a:ext uri="{FF2B5EF4-FFF2-40B4-BE49-F238E27FC236}">
                    <a16:creationId xmlns:a16="http://schemas.microsoft.com/office/drawing/2014/main" id="{1FE93E8D-89A7-603B-F818-7A2FD94CBE71}"/>
                  </a:ext>
                </a:extLst>
              </p:cNvPr>
              <p:cNvSpPr>
                <a:spLocks/>
              </p:cNvSpPr>
              <p:nvPr/>
            </p:nvSpPr>
            <p:spPr bwMode="auto">
              <a:xfrm>
                <a:off x="4032802" y="7225410"/>
                <a:ext cx="247223" cy="234462"/>
              </a:xfrm>
              <a:custGeom>
                <a:avLst/>
                <a:gdLst>
                  <a:gd name="T0" fmla="*/ 155 w 155"/>
                  <a:gd name="T1" fmla="*/ 99 h 147"/>
                  <a:gd name="T2" fmla="*/ 155 w 155"/>
                  <a:gd name="T3" fmla="*/ 48 h 147"/>
                  <a:gd name="T4" fmla="*/ 0 w 155"/>
                  <a:gd name="T5" fmla="*/ 0 h 147"/>
                  <a:gd name="T6" fmla="*/ 0 w 155"/>
                  <a:gd name="T7" fmla="*/ 45 h 147"/>
                  <a:gd name="T8" fmla="*/ 102 w 155"/>
                  <a:gd name="T9" fmla="*/ 75 h 147"/>
                  <a:gd name="T10" fmla="*/ 0 w 155"/>
                  <a:gd name="T11" fmla="*/ 102 h 147"/>
                  <a:gd name="T12" fmla="*/ 0 w 155"/>
                  <a:gd name="T13" fmla="*/ 147 h 147"/>
                  <a:gd name="T14" fmla="*/ 155 w 155"/>
                  <a:gd name="T15" fmla="*/ 99 h 1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147">
                    <a:moveTo>
                      <a:pt x="155" y="99"/>
                    </a:moveTo>
                    <a:lnTo>
                      <a:pt x="155" y="48"/>
                    </a:lnTo>
                    <a:lnTo>
                      <a:pt x="0" y="0"/>
                    </a:lnTo>
                    <a:lnTo>
                      <a:pt x="0" y="45"/>
                    </a:lnTo>
                    <a:lnTo>
                      <a:pt x="102" y="75"/>
                    </a:lnTo>
                    <a:lnTo>
                      <a:pt x="0" y="102"/>
                    </a:lnTo>
                    <a:lnTo>
                      <a:pt x="0" y="147"/>
                    </a:lnTo>
                    <a:lnTo>
                      <a:pt x="155" y="9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latin typeface="+mj-lt"/>
                  <a:cs typeface="Calibri" panose="020F0502020204030204" pitchFamily="34" charset="0"/>
                </a:endParaRPr>
              </a:p>
            </p:txBody>
          </p:sp>
        </p:grpSp>
        <p:sp>
          <p:nvSpPr>
            <p:cNvPr id="27" name="CuadroTexto 26">
              <a:extLst>
                <a:ext uri="{FF2B5EF4-FFF2-40B4-BE49-F238E27FC236}">
                  <a16:creationId xmlns:a16="http://schemas.microsoft.com/office/drawing/2014/main" id="{C53A96FC-2551-A1F2-39A7-419E0EF9AB1B}"/>
                </a:ext>
              </a:extLst>
            </p:cNvPr>
            <p:cNvSpPr txBox="1"/>
            <p:nvPr/>
          </p:nvSpPr>
          <p:spPr>
            <a:xfrm>
              <a:off x="7294646" y="1397417"/>
              <a:ext cx="4761293" cy="1477328"/>
            </a:xfrm>
            <a:prstGeom prst="rect">
              <a:avLst/>
            </a:prstGeom>
            <a:noFill/>
          </p:spPr>
          <p:txBody>
            <a:bodyPr wrap="square" rtlCol="0">
              <a:spAutoFit/>
            </a:bodyPr>
            <a:lstStyle/>
            <a:p>
              <a:r>
                <a:rPr lang="es-ES" dirty="0">
                  <a:latin typeface="Calibri" panose="020F0502020204030204" pitchFamily="34" charset="0"/>
                  <a:ea typeface="Calibri" panose="020F0502020204030204" pitchFamily="34" charset="0"/>
                  <a:cs typeface="Calibri" panose="020F0502020204030204" pitchFamily="34" charset="0"/>
                </a:rPr>
                <a:t>Herramienta de visualización online:</a:t>
              </a:r>
            </a:p>
            <a:p>
              <a:pPr marL="285750" indent="-285750">
                <a:buFont typeface="Arial" panose="020B0604020202020204" pitchFamily="34" charset="0"/>
                <a:buChar char="•"/>
              </a:pPr>
              <a:r>
                <a:rPr lang="es-ES" dirty="0">
                  <a:latin typeface="Calibri" panose="020F0502020204030204" pitchFamily="34" charset="0"/>
                  <a:ea typeface="Calibri" panose="020F0502020204030204" pitchFamily="34" charset="0"/>
                  <a:cs typeface="Calibri" panose="020F0502020204030204" pitchFamily="34" charset="0"/>
                </a:rPr>
                <a:t>Granularidad territorial de secciones censales</a:t>
              </a:r>
            </a:p>
            <a:p>
              <a:pPr marL="285750" indent="-285750">
                <a:buFont typeface="Arial" panose="020B0604020202020204" pitchFamily="34" charset="0"/>
                <a:buChar char="•"/>
              </a:pPr>
              <a:r>
                <a:rPr lang="es-ES" dirty="0">
                  <a:latin typeface="Calibri" panose="020F0502020204030204" pitchFamily="34" charset="0"/>
                  <a:ea typeface="Calibri" panose="020F0502020204030204" pitchFamily="34" charset="0"/>
                  <a:cs typeface="Calibri" panose="020F0502020204030204" pitchFamily="34" charset="0"/>
                </a:rPr>
                <a:t>Periodicidad mensual</a:t>
              </a:r>
            </a:p>
            <a:p>
              <a:pPr marL="285750" indent="-285750">
                <a:buFont typeface="Arial" panose="020B0604020202020204" pitchFamily="34" charset="0"/>
                <a:buChar char="•"/>
              </a:pPr>
              <a:r>
                <a:rPr lang="es-ES" dirty="0">
                  <a:latin typeface="Calibri" panose="020F0502020204030204" pitchFamily="34" charset="0"/>
                  <a:ea typeface="Calibri" panose="020F0502020204030204" pitchFamily="34" charset="0"/>
                  <a:cs typeface="Calibri" panose="020F0502020204030204" pitchFamily="34" charset="0"/>
                </a:rPr>
                <a:t>Segregación por días y franjas horarias</a:t>
              </a:r>
            </a:p>
            <a:p>
              <a:pPr marL="285750" indent="-285750">
                <a:buFont typeface="Arial" panose="020B0604020202020204" pitchFamily="34" charset="0"/>
                <a:buChar char="•"/>
              </a:pPr>
              <a:r>
                <a:rPr lang="es-ES" dirty="0">
                  <a:latin typeface="Calibri" panose="020F0502020204030204" pitchFamily="34" charset="0"/>
                  <a:ea typeface="Calibri" panose="020F0502020204030204" pitchFamily="34" charset="0"/>
                  <a:cs typeface="Calibri" panose="020F0502020204030204" pitchFamily="34" charset="0"/>
                </a:rPr>
                <a:t>Filtro poblacional.</a:t>
              </a:r>
            </a:p>
          </p:txBody>
        </p:sp>
      </p:grpSp>
      <p:sp>
        <p:nvSpPr>
          <p:cNvPr id="30" name="4 CuadroTexto">
            <a:extLst>
              <a:ext uri="{FF2B5EF4-FFF2-40B4-BE49-F238E27FC236}">
                <a16:creationId xmlns:a16="http://schemas.microsoft.com/office/drawing/2014/main" id="{F5714685-3AFE-1AA1-A276-9E5265467AEE}"/>
              </a:ext>
            </a:extLst>
          </p:cNvPr>
          <p:cNvSpPr txBox="1"/>
          <p:nvPr/>
        </p:nvSpPr>
        <p:spPr>
          <a:xfrm>
            <a:off x="242953" y="5570960"/>
            <a:ext cx="2361804" cy="292259"/>
          </a:xfrm>
          <a:prstGeom prst="rect">
            <a:avLst/>
          </a:prstGeom>
          <a:noFill/>
          <a:ln>
            <a:solidFill>
              <a:srgbClr val="FFC000"/>
            </a:solidFill>
          </a:ln>
        </p:spPr>
        <p:txBody>
          <a:bodyPr wrap="square" rtlCol="0">
            <a:spAutoFit/>
          </a:bodyPr>
          <a:lstStyle/>
          <a:p>
            <a:pPr>
              <a:lnSpc>
                <a:spcPct val="115000"/>
              </a:lnSpc>
              <a:spcAft>
                <a:spcPts val="1000"/>
              </a:spcAft>
            </a:pPr>
            <a:r>
              <a:rPr lang="es-ES" sz="1200" dirty="0">
                <a:effectLst/>
                <a:latin typeface="Calibri" panose="020F0502020204030204" pitchFamily="34" charset="0"/>
                <a:ea typeface="Calibri" panose="020F0502020204030204" pitchFamily="34" charset="0"/>
                <a:cs typeface="Times New Roman" panose="02020603050405020304" pitchFamily="18" charset="0"/>
              </a:rPr>
              <a:t>Visor de situación del último mes</a:t>
            </a:r>
          </a:p>
        </p:txBody>
      </p:sp>
      <p:sp>
        <p:nvSpPr>
          <p:cNvPr id="34" name="4 CuadroTexto">
            <a:extLst>
              <a:ext uri="{FF2B5EF4-FFF2-40B4-BE49-F238E27FC236}">
                <a16:creationId xmlns:a16="http://schemas.microsoft.com/office/drawing/2014/main" id="{B72E4BB9-AE9D-2158-5E94-FF22545732BF}"/>
              </a:ext>
            </a:extLst>
          </p:cNvPr>
          <p:cNvSpPr txBox="1"/>
          <p:nvPr/>
        </p:nvSpPr>
        <p:spPr>
          <a:xfrm>
            <a:off x="7662919" y="5339123"/>
            <a:ext cx="3731317" cy="504625"/>
          </a:xfrm>
          <a:prstGeom prst="rect">
            <a:avLst/>
          </a:prstGeom>
          <a:noFill/>
          <a:ln>
            <a:solidFill>
              <a:srgbClr val="FFC000"/>
            </a:solidFill>
          </a:ln>
        </p:spPr>
        <p:txBody>
          <a:bodyPr wrap="square" rtlCol="0">
            <a:spAutoFit/>
          </a:bodyPr>
          <a:lstStyle/>
          <a:p>
            <a:pPr>
              <a:lnSpc>
                <a:spcPct val="115000"/>
              </a:lnSpc>
              <a:spcAft>
                <a:spcPts val="1000"/>
              </a:spcAft>
            </a:pPr>
            <a:r>
              <a:rPr lang="es-ES" sz="1200" dirty="0">
                <a:effectLst/>
                <a:latin typeface="Calibri" panose="020F0502020204030204" pitchFamily="34" charset="0"/>
                <a:ea typeface="Calibri" panose="020F0502020204030204" pitchFamily="34" charset="0"/>
                <a:cs typeface="Times New Roman" panose="02020603050405020304" pitchFamily="18" charset="0"/>
              </a:rPr>
              <a:t>Selección de una sección censal, con los datos filtrados para esa sección, mes, franja de edad y franja horaria</a:t>
            </a:r>
          </a:p>
        </p:txBody>
      </p:sp>
      <p:sp>
        <p:nvSpPr>
          <p:cNvPr id="35" name="4 CuadroTexto">
            <a:extLst>
              <a:ext uri="{FF2B5EF4-FFF2-40B4-BE49-F238E27FC236}">
                <a16:creationId xmlns:a16="http://schemas.microsoft.com/office/drawing/2014/main" id="{A7A19EF2-8973-F2E6-D9B7-EC90B873A1F5}"/>
              </a:ext>
            </a:extLst>
          </p:cNvPr>
          <p:cNvSpPr txBox="1"/>
          <p:nvPr/>
        </p:nvSpPr>
        <p:spPr>
          <a:xfrm>
            <a:off x="4470312" y="6238363"/>
            <a:ext cx="4565765" cy="504625"/>
          </a:xfrm>
          <a:prstGeom prst="rect">
            <a:avLst/>
          </a:prstGeom>
          <a:noFill/>
          <a:ln>
            <a:solidFill>
              <a:srgbClr val="FFC000"/>
            </a:solidFill>
          </a:ln>
        </p:spPr>
        <p:txBody>
          <a:bodyPr wrap="square" rtlCol="0">
            <a:spAutoFit/>
          </a:bodyPr>
          <a:lstStyle/>
          <a:p>
            <a:pPr>
              <a:lnSpc>
                <a:spcPct val="115000"/>
              </a:lnSpc>
              <a:spcAft>
                <a:spcPts val="1000"/>
              </a:spcAft>
            </a:pPr>
            <a:r>
              <a:rPr lang="es-ES" sz="1200" dirty="0">
                <a:effectLst/>
                <a:latin typeface="Calibri" panose="020F0502020204030204" pitchFamily="34" charset="0"/>
                <a:ea typeface="Calibri" panose="020F0502020204030204" pitchFamily="34" charset="0"/>
                <a:cs typeface="Times New Roman" panose="02020603050405020304" pitchFamily="18" charset="0"/>
              </a:rPr>
              <a:t>Filtro poblacional por perfil económico,  franja de edad, tipología de origen de su movilidad y género.</a:t>
            </a:r>
          </a:p>
        </p:txBody>
      </p:sp>
      <p:pic>
        <p:nvPicPr>
          <p:cNvPr id="6" name="Imagen 5" descr="Interfaz de usuario gráfica, Aplicación&#10;&#10;Descripción generada automáticamente">
            <a:extLst>
              <a:ext uri="{FF2B5EF4-FFF2-40B4-BE49-F238E27FC236}">
                <a16:creationId xmlns:a16="http://schemas.microsoft.com/office/drawing/2014/main" id="{F39E3C43-2FBD-4D6C-1A14-C15B7091EF7D}"/>
              </a:ext>
            </a:extLst>
          </p:cNvPr>
          <p:cNvPicPr>
            <a:picLocks noChangeAspect="1"/>
          </p:cNvPicPr>
          <p:nvPr/>
        </p:nvPicPr>
        <p:blipFill>
          <a:blip r:embed="rId5"/>
          <a:stretch>
            <a:fillRect/>
          </a:stretch>
        </p:blipFill>
        <p:spPr>
          <a:xfrm>
            <a:off x="4470313" y="4377656"/>
            <a:ext cx="1471784" cy="1783123"/>
          </a:xfrm>
          <a:prstGeom prst="rect">
            <a:avLst/>
          </a:prstGeom>
        </p:spPr>
      </p:pic>
      <p:pic>
        <p:nvPicPr>
          <p:cNvPr id="8" name="Imagen 7" descr="Interfaz de usuario gráfica, Aplicación, Teams&#10;&#10;Descripción generada automáticamente">
            <a:extLst>
              <a:ext uri="{FF2B5EF4-FFF2-40B4-BE49-F238E27FC236}">
                <a16:creationId xmlns:a16="http://schemas.microsoft.com/office/drawing/2014/main" id="{7DA82000-3BBA-C274-056E-C0EBE5018393}"/>
              </a:ext>
            </a:extLst>
          </p:cNvPr>
          <p:cNvPicPr>
            <a:picLocks noChangeAspect="1"/>
          </p:cNvPicPr>
          <p:nvPr/>
        </p:nvPicPr>
        <p:blipFill>
          <a:blip r:embed="rId6"/>
          <a:stretch>
            <a:fillRect/>
          </a:stretch>
        </p:blipFill>
        <p:spPr>
          <a:xfrm>
            <a:off x="2736014" y="4971657"/>
            <a:ext cx="1471784" cy="1783123"/>
          </a:xfrm>
          <a:prstGeom prst="rect">
            <a:avLst/>
          </a:prstGeom>
        </p:spPr>
      </p:pic>
      <p:sp>
        <p:nvSpPr>
          <p:cNvPr id="32" name="4 CuadroTexto">
            <a:extLst>
              <a:ext uri="{FF2B5EF4-FFF2-40B4-BE49-F238E27FC236}">
                <a16:creationId xmlns:a16="http://schemas.microsoft.com/office/drawing/2014/main" id="{B8C17311-CAE2-0570-7B8C-68F0D193CCC8}"/>
              </a:ext>
            </a:extLst>
          </p:cNvPr>
          <p:cNvSpPr txBox="1"/>
          <p:nvPr/>
        </p:nvSpPr>
        <p:spPr>
          <a:xfrm>
            <a:off x="2113211" y="6189962"/>
            <a:ext cx="1245606" cy="292259"/>
          </a:xfrm>
          <a:prstGeom prst="rect">
            <a:avLst/>
          </a:prstGeom>
          <a:solidFill>
            <a:schemeClr val="bg1"/>
          </a:solidFill>
          <a:ln>
            <a:solidFill>
              <a:srgbClr val="FFC000"/>
            </a:solidFill>
          </a:ln>
        </p:spPr>
        <p:txBody>
          <a:bodyPr wrap="square" rtlCol="0">
            <a:spAutoFit/>
          </a:bodyPr>
          <a:lstStyle/>
          <a:p>
            <a:pPr>
              <a:lnSpc>
                <a:spcPct val="115000"/>
              </a:lnSpc>
              <a:spcAft>
                <a:spcPts val="1000"/>
              </a:spcAft>
            </a:pPr>
            <a:r>
              <a:rPr lang="es-ES" sz="1200" dirty="0">
                <a:effectLst/>
                <a:latin typeface="Calibri" panose="020F0502020204030204" pitchFamily="34" charset="0"/>
                <a:ea typeface="Calibri" panose="020F0502020204030204" pitchFamily="34" charset="0"/>
                <a:cs typeface="Times New Roman" panose="02020603050405020304" pitchFamily="18" charset="0"/>
              </a:rPr>
              <a:t>Selector de mes</a:t>
            </a:r>
          </a:p>
        </p:txBody>
      </p:sp>
      <p:sp>
        <p:nvSpPr>
          <p:cNvPr id="3" name="Rectángulo 2"/>
          <p:cNvSpPr/>
          <p:nvPr/>
        </p:nvSpPr>
        <p:spPr>
          <a:xfrm>
            <a:off x="7908989" y="5843748"/>
            <a:ext cx="4235518" cy="369332"/>
          </a:xfrm>
          <a:prstGeom prst="rect">
            <a:avLst/>
          </a:prstGeom>
        </p:spPr>
        <p:txBody>
          <a:bodyPr wrap="none">
            <a:spAutoFit/>
          </a:bodyPr>
          <a:lstStyle/>
          <a:p>
            <a:r>
              <a:rPr lang="en-GB"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7"/>
              </a:rPr>
              <a:t>https://analytics.vodafone.es/tourism/map</a:t>
            </a:r>
            <a:endParaRPr lang="es-ES" dirty="0"/>
          </a:p>
        </p:txBody>
      </p:sp>
    </p:spTree>
    <p:extLst>
      <p:ext uri="{BB962C8B-B14F-4D97-AF65-F5344CB8AC3E}">
        <p14:creationId xmlns:p14="http://schemas.microsoft.com/office/powerpoint/2010/main" val="39899206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Marcador de número de diapositiva 1"/>
          <p:cNvSpPr>
            <a:spLocks noGrp="1"/>
          </p:cNvSpPr>
          <p:nvPr>
            <p:ph type="sldNum" sz="quarter" idx="4294967295"/>
          </p:nvPr>
        </p:nvSpPr>
        <p:spPr>
          <a:prstGeom prst="rect">
            <a:avLst/>
          </a:prstGeom>
        </p:spPr>
        <p:txBody>
          <a:bodyPr/>
          <a:lstStyle>
            <a:lvl1pPr algn="ctr">
              <a:defRPr/>
            </a:lvl1pPr>
          </a:lstStyle>
          <a:p>
            <a:fld id="{4E055D80-A3AD-4F07-BA01-B155C49F1784}" type="slidenum">
              <a:rPr lang="es-ES" smtClean="0">
                <a:cs typeface="Calibri" panose="020F0502020204030204" pitchFamily="34" charset="0"/>
              </a:rPr>
              <a:t>16</a:t>
            </a:fld>
            <a:endParaRPr lang="es-ES" dirty="0">
              <a:cs typeface="Calibri" panose="020F0502020204030204" pitchFamily="34" charset="0"/>
            </a:endParaRPr>
          </a:p>
        </p:txBody>
      </p:sp>
      <p:sp>
        <p:nvSpPr>
          <p:cNvPr id="2" name="Título 1">
            <a:extLst>
              <a:ext uri="{FF2B5EF4-FFF2-40B4-BE49-F238E27FC236}">
                <a16:creationId xmlns:a16="http://schemas.microsoft.com/office/drawing/2014/main" id="{D7E08E4E-DE0D-86EF-D50D-4C644826E9E8}"/>
              </a:ext>
            </a:extLst>
          </p:cNvPr>
          <p:cNvSpPr>
            <a:spLocks noGrp="1"/>
          </p:cNvSpPr>
          <p:nvPr>
            <p:ph type="title"/>
          </p:nvPr>
        </p:nvSpPr>
        <p:spPr>
          <a:xfrm>
            <a:off x="475453" y="-27317"/>
            <a:ext cx="10595199" cy="449197"/>
          </a:xfrm>
        </p:spPr>
        <p:txBody>
          <a:bodyPr/>
          <a:lstStyle/>
          <a:p>
            <a:r>
              <a:rPr lang="es-ES" dirty="0"/>
              <a:t>Tarjetas Inteligentes</a:t>
            </a:r>
          </a:p>
        </p:txBody>
      </p:sp>
      <p:sp>
        <p:nvSpPr>
          <p:cNvPr id="14" name="Título 1">
            <a:extLst>
              <a:ext uri="{FF2B5EF4-FFF2-40B4-BE49-F238E27FC236}">
                <a16:creationId xmlns:a16="http://schemas.microsoft.com/office/drawing/2014/main" id="{1459F428-AB9E-5CE2-8769-8CD48FB4992B}"/>
              </a:ext>
            </a:extLst>
          </p:cNvPr>
          <p:cNvSpPr txBox="1">
            <a:spLocks/>
          </p:cNvSpPr>
          <p:nvPr/>
        </p:nvSpPr>
        <p:spPr>
          <a:xfrm>
            <a:off x="3776970" y="-654497"/>
            <a:ext cx="8278672" cy="449197"/>
          </a:xfrm>
          <a:prstGeom prst="rect">
            <a:avLst/>
          </a:prstGeom>
        </p:spPr>
        <p:txBody>
          <a:bodyPr vert="horz" lIns="180000" tIns="0" rIns="91440" bIns="0" rtlCol="0" anchor="ctr" anchorCtr="0">
            <a:normAutofit/>
          </a:bodyPr>
          <a:lstStyle>
            <a:lvl1pPr algn="l" defTabSz="914400" rtl="0" eaLnBrk="1" latinLnBrk="0" hangingPunct="1">
              <a:lnSpc>
                <a:spcPct val="90000"/>
              </a:lnSpc>
              <a:spcBef>
                <a:spcPct val="0"/>
              </a:spcBef>
              <a:buNone/>
              <a:defRPr sz="2400" b="1" kern="1200">
                <a:solidFill>
                  <a:schemeClr val="bg1"/>
                </a:solidFill>
                <a:latin typeface="Calibri" panose="020F0502020204030204" pitchFamily="34" charset="0"/>
                <a:ea typeface="+mj-ea"/>
                <a:cs typeface="Calibri" panose="020F0502020204030204" pitchFamily="34" charset="0"/>
              </a:defRPr>
            </a:lvl1pPr>
          </a:lstStyle>
          <a:p>
            <a:endParaRPr lang="es-ES" sz="2400" dirty="0"/>
          </a:p>
        </p:txBody>
      </p:sp>
      <p:sp>
        <p:nvSpPr>
          <p:cNvPr id="9" name="Elipse 8">
            <a:extLst>
              <a:ext uri="{FF2B5EF4-FFF2-40B4-BE49-F238E27FC236}">
                <a16:creationId xmlns:a16="http://schemas.microsoft.com/office/drawing/2014/main" id="{81C6510E-8818-3249-619B-27A696BB68FB}"/>
              </a:ext>
            </a:extLst>
          </p:cNvPr>
          <p:cNvSpPr/>
          <p:nvPr/>
        </p:nvSpPr>
        <p:spPr>
          <a:xfrm>
            <a:off x="11808315" y="53282"/>
            <a:ext cx="288000" cy="288000"/>
          </a:xfrm>
          <a:prstGeom prst="ellipse">
            <a:avLst/>
          </a:prstGeom>
          <a:solidFill>
            <a:srgbClr val="70AD47"/>
          </a:solidFill>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ángulo 18">
            <a:extLst>
              <a:ext uri="{FF2B5EF4-FFF2-40B4-BE49-F238E27FC236}">
                <a16:creationId xmlns:a16="http://schemas.microsoft.com/office/drawing/2014/main" id="{3F9369F4-B61E-5FD8-09CB-1C06728CF378}"/>
              </a:ext>
            </a:extLst>
          </p:cNvPr>
          <p:cNvSpPr/>
          <p:nvPr/>
        </p:nvSpPr>
        <p:spPr>
          <a:xfrm>
            <a:off x="159947" y="1192823"/>
            <a:ext cx="6518206" cy="2123658"/>
          </a:xfrm>
          <a:prstGeom prst="rect">
            <a:avLst/>
          </a:prstGeom>
          <a:noFill/>
        </p:spPr>
        <p:txBody>
          <a:bodyPr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kumimoji="0" lang="es-ES" b="0" i="0" u="none" strike="noStrike" kern="1200" cap="none" spc="0" normalizeH="0" baseline="0" noProof="0" dirty="0">
                <a:ln>
                  <a:noFill/>
                </a:ln>
                <a:solidFill>
                  <a:prstClr val="black"/>
                </a:solidFill>
                <a:effectLst/>
                <a:uLnTx/>
                <a:uFillTx/>
                <a:latin typeface="Calibri" panose="020F0502020204030204"/>
                <a:ea typeface="+mn-ea"/>
                <a:cs typeface="+mn-cs"/>
              </a:rPr>
              <a:t>42 puntos de utilización y 4 quioscos inteligentes permite: </a:t>
            </a:r>
          </a:p>
          <a:p>
            <a:pPr marL="0" marR="0" lvl="0" indent="0" algn="just" defTabSz="914400" rtl="0" eaLnBrk="1" fontAlgn="auto" latinLnBrk="0" hangingPunct="1">
              <a:spcBef>
                <a:spcPts val="0"/>
              </a:spcBef>
              <a:spcAft>
                <a:spcPts val="0"/>
              </a:spcAft>
              <a:buClrTx/>
              <a:buSzTx/>
              <a:buFontTx/>
              <a:buNone/>
              <a:tabLst/>
              <a:defRPr/>
            </a:pPr>
            <a:endParaRPr kumimoji="0" lang="es-ES"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lvl="0" indent="-342900" algn="just">
              <a:buFont typeface="Wingdings" pitchFamily="2" charset="2"/>
              <a:buChar char="§"/>
              <a:defRPr/>
            </a:pPr>
            <a:r>
              <a:rPr kumimoji="0" lang="es-ES" sz="1600" b="0" i="0" u="none" strike="noStrike" kern="1200" cap="none" spc="0" normalizeH="0" baseline="0" noProof="0" dirty="0">
                <a:ln>
                  <a:noFill/>
                </a:ln>
                <a:solidFill>
                  <a:prstClr val="black"/>
                </a:solidFill>
                <a:effectLst/>
                <a:uLnTx/>
                <a:uFillTx/>
                <a:latin typeface="Calibri" panose="020F0502020204030204"/>
                <a:ea typeface="+mn-ea"/>
                <a:cs typeface="+mn-cs"/>
              </a:rPr>
              <a:t>mejor control de los usos de las más de 90 mil tarjetas València </a:t>
            </a:r>
            <a:r>
              <a:rPr kumimoji="0" lang="es-ES" sz="1600" b="0" i="0" u="none" strike="noStrike" kern="1200" cap="none" spc="0" normalizeH="0" baseline="0" noProof="0" dirty="0" err="1">
                <a:ln>
                  <a:noFill/>
                </a:ln>
                <a:solidFill>
                  <a:prstClr val="black"/>
                </a:solidFill>
                <a:effectLst/>
                <a:uLnTx/>
                <a:uFillTx/>
                <a:latin typeface="Calibri" panose="020F0502020204030204"/>
                <a:ea typeface="+mn-ea"/>
                <a:cs typeface="+mn-cs"/>
              </a:rPr>
              <a:t>Tourist</a:t>
            </a:r>
            <a:r>
              <a:rPr kumimoji="0" lang="es-E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600" b="0" i="0" u="none" strike="noStrike" kern="1200" cap="none" spc="0" normalizeH="0" baseline="0" noProof="0" dirty="0" err="1">
                <a:ln>
                  <a:noFill/>
                </a:ln>
                <a:solidFill>
                  <a:prstClr val="black"/>
                </a:solidFill>
                <a:effectLst/>
                <a:uLnTx/>
                <a:uFillTx/>
                <a:latin typeface="Calibri" panose="020F0502020204030204"/>
                <a:ea typeface="+mn-ea"/>
                <a:cs typeface="+mn-cs"/>
              </a:rPr>
              <a:t>Card</a:t>
            </a:r>
            <a:r>
              <a:rPr kumimoji="0" lang="es-ES" sz="1600" b="0" i="0" u="none" strike="noStrike" kern="1200" cap="none" spc="0" normalizeH="0" baseline="0" noProof="0" dirty="0">
                <a:ln>
                  <a:noFill/>
                </a:ln>
                <a:solidFill>
                  <a:prstClr val="black"/>
                </a:solidFill>
                <a:effectLst/>
                <a:uLnTx/>
                <a:uFillTx/>
                <a:latin typeface="Calibri" panose="020F0502020204030204"/>
                <a:ea typeface="+mn-ea"/>
                <a:cs typeface="+mn-cs"/>
              </a:rPr>
              <a:t> que anualmente utilizan los turistas en nuestra ciudad</a:t>
            </a:r>
            <a:r>
              <a:rPr lang="es-ES" sz="1600" dirty="0">
                <a:solidFill>
                  <a:prstClr val="black"/>
                </a:solidFill>
              </a:rPr>
              <a:t>, m</a:t>
            </a:r>
            <a:r>
              <a:rPr kumimoji="0" lang="es-ES" sz="1600" b="0" i="0" u="none" strike="noStrike" kern="1200" cap="none" spc="0" normalizeH="0" baseline="0" noProof="0" dirty="0" err="1">
                <a:ln>
                  <a:noFill/>
                </a:ln>
                <a:solidFill>
                  <a:prstClr val="black"/>
                </a:solidFill>
                <a:effectLst/>
                <a:uLnTx/>
                <a:uFillTx/>
                <a:latin typeface="Calibri" panose="020F0502020204030204"/>
                <a:ea typeface="+mn-ea"/>
                <a:cs typeface="+mn-cs"/>
              </a:rPr>
              <a:t>ejora</a:t>
            </a:r>
            <a:r>
              <a:rPr kumimoji="0" lang="es-ES" sz="1600" b="0" i="0" u="none" strike="noStrike" kern="1200" cap="none" spc="0" normalizeH="0" baseline="0" noProof="0" dirty="0">
                <a:ln>
                  <a:noFill/>
                </a:ln>
                <a:solidFill>
                  <a:prstClr val="black"/>
                </a:solidFill>
                <a:effectLst/>
                <a:uLnTx/>
                <a:uFillTx/>
                <a:latin typeface="Calibri" panose="020F0502020204030204"/>
                <a:ea typeface="+mn-ea"/>
                <a:cs typeface="+mn-cs"/>
              </a:rPr>
              <a:t> en la eficiencia en la gestión y prestando un mejor servicio a los turistas.</a:t>
            </a:r>
          </a:p>
          <a:p>
            <a:pPr marL="342900" marR="0" lvl="0" indent="-342900" algn="just" defTabSz="914400" rtl="0" eaLnBrk="1" fontAlgn="auto" latinLnBrk="0" hangingPunct="1">
              <a:spcBef>
                <a:spcPts val="0"/>
              </a:spcBef>
              <a:spcAft>
                <a:spcPts val="0"/>
              </a:spcAft>
              <a:buClrTx/>
              <a:buSzTx/>
              <a:buFont typeface="Wingdings" pitchFamily="2" charset="2"/>
              <a:buChar char="§"/>
              <a:tabLst/>
              <a:defRPr/>
            </a:pPr>
            <a:r>
              <a:rPr kumimoji="0" lang="es-ES" sz="1600" b="0" i="0" u="none" strike="noStrike" kern="1200" cap="none" spc="0" normalizeH="0" baseline="0" noProof="0" dirty="0">
                <a:ln>
                  <a:noFill/>
                </a:ln>
                <a:solidFill>
                  <a:prstClr val="black"/>
                </a:solidFill>
                <a:effectLst/>
                <a:uLnTx/>
                <a:uFillTx/>
                <a:latin typeface="Calibri" panose="020F0502020204030204"/>
                <a:ea typeface="+mn-ea"/>
                <a:cs typeface="+mn-cs"/>
              </a:rPr>
              <a:t>Conocer mejor el comportamiento de nuestros visitantes</a:t>
            </a:r>
          </a:p>
          <a:p>
            <a:pPr marL="342900" marR="0" lvl="0" indent="-342900" algn="just" defTabSz="914400" rtl="0" eaLnBrk="1" fontAlgn="auto" latinLnBrk="0" hangingPunct="1">
              <a:spcBef>
                <a:spcPts val="0"/>
              </a:spcBef>
              <a:spcAft>
                <a:spcPts val="0"/>
              </a:spcAft>
              <a:buClrTx/>
              <a:buSzTx/>
              <a:buFont typeface="Wingdings" pitchFamily="2" charset="2"/>
              <a:buChar char="§"/>
              <a:tabLst/>
              <a:defRPr/>
            </a:pPr>
            <a:r>
              <a:rPr kumimoji="0" lang="es-ES" sz="1600" b="0" i="0" u="none" strike="noStrike" kern="1200" cap="none" spc="0" normalizeH="0" baseline="0" noProof="0" dirty="0">
                <a:ln>
                  <a:noFill/>
                </a:ln>
                <a:solidFill>
                  <a:prstClr val="black"/>
                </a:solidFill>
                <a:effectLst/>
                <a:uLnTx/>
                <a:uFillTx/>
                <a:latin typeface="Calibri" panose="020F0502020204030204"/>
                <a:ea typeface="+mn-ea"/>
                <a:cs typeface="+mn-cs"/>
              </a:rPr>
              <a:t>Mejorar la experiencia turística a los visitantes.</a:t>
            </a:r>
          </a:p>
          <a:p>
            <a:pPr marL="342900" marR="0" lvl="0" indent="-342900" algn="just" defTabSz="914400" rtl="0" eaLnBrk="1" fontAlgn="auto" latinLnBrk="0" hangingPunct="1">
              <a:spcBef>
                <a:spcPts val="0"/>
              </a:spcBef>
              <a:spcAft>
                <a:spcPts val="0"/>
              </a:spcAft>
              <a:buClrTx/>
              <a:buSzTx/>
              <a:buFont typeface="Wingdings" pitchFamily="2" charset="2"/>
              <a:buChar char="§"/>
              <a:tabLst/>
              <a:defRPr/>
            </a:pPr>
            <a:r>
              <a:rPr kumimoji="0" lang="es-ES" sz="1600" b="0" i="0" u="none" strike="noStrike" kern="1200" cap="none" spc="0" normalizeH="0" baseline="0" noProof="0" dirty="0">
                <a:ln>
                  <a:noFill/>
                </a:ln>
                <a:solidFill>
                  <a:prstClr val="black"/>
                </a:solidFill>
                <a:effectLst/>
                <a:uLnTx/>
                <a:uFillTx/>
                <a:latin typeface="Calibri" panose="020F0502020204030204"/>
                <a:ea typeface="+mn-ea"/>
                <a:cs typeface="+mn-cs"/>
              </a:rPr>
              <a:t>Diseñar ofertas personalizadas.</a:t>
            </a:r>
          </a:p>
        </p:txBody>
      </p:sp>
      <p:grpSp>
        <p:nvGrpSpPr>
          <p:cNvPr id="22" name="Grupo 21">
            <a:extLst>
              <a:ext uri="{FF2B5EF4-FFF2-40B4-BE49-F238E27FC236}">
                <a16:creationId xmlns:a16="http://schemas.microsoft.com/office/drawing/2014/main" id="{D62D5C4C-8A7C-4136-62CD-E8D1F2D066A0}"/>
              </a:ext>
            </a:extLst>
          </p:cNvPr>
          <p:cNvGrpSpPr/>
          <p:nvPr/>
        </p:nvGrpSpPr>
        <p:grpSpPr>
          <a:xfrm>
            <a:off x="234582" y="700197"/>
            <a:ext cx="1701992" cy="384078"/>
            <a:chOff x="3637957" y="721640"/>
            <a:chExt cx="1701992" cy="384078"/>
          </a:xfrm>
        </p:grpSpPr>
        <p:sp>
          <p:nvSpPr>
            <p:cNvPr id="23" name="Rectángulo 22">
              <a:extLst>
                <a:ext uri="{FF2B5EF4-FFF2-40B4-BE49-F238E27FC236}">
                  <a16:creationId xmlns:a16="http://schemas.microsoft.com/office/drawing/2014/main" id="{750EF751-3890-A53B-591A-760E96BA9AB7}"/>
                </a:ext>
              </a:extLst>
            </p:cNvPr>
            <p:cNvSpPr/>
            <p:nvPr/>
          </p:nvSpPr>
          <p:spPr>
            <a:xfrm>
              <a:off x="3637957" y="721640"/>
              <a:ext cx="1701992" cy="33638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Calibri" panose="020F0502020204030204" pitchFamily="34" charset="0"/>
                <a:cs typeface="Calibri" panose="020F0502020204030204" pitchFamily="34" charset="0"/>
              </a:endParaRPr>
            </a:p>
          </p:txBody>
        </p:sp>
        <p:sp>
          <p:nvSpPr>
            <p:cNvPr id="24" name="Freeform 44">
              <a:extLst>
                <a:ext uri="{FF2B5EF4-FFF2-40B4-BE49-F238E27FC236}">
                  <a16:creationId xmlns:a16="http://schemas.microsoft.com/office/drawing/2014/main" id="{42C5DC51-36E1-6158-8FCE-D412FD6921D5}"/>
                </a:ext>
              </a:extLst>
            </p:cNvPr>
            <p:cNvSpPr>
              <a:spLocks/>
            </p:cNvSpPr>
            <p:nvPr/>
          </p:nvSpPr>
          <p:spPr bwMode="auto">
            <a:xfrm>
              <a:off x="3755217" y="772600"/>
              <a:ext cx="247223" cy="234462"/>
            </a:xfrm>
            <a:custGeom>
              <a:avLst/>
              <a:gdLst>
                <a:gd name="T0" fmla="*/ 155 w 155"/>
                <a:gd name="T1" fmla="*/ 99 h 147"/>
                <a:gd name="T2" fmla="*/ 155 w 155"/>
                <a:gd name="T3" fmla="*/ 48 h 147"/>
                <a:gd name="T4" fmla="*/ 0 w 155"/>
                <a:gd name="T5" fmla="*/ 0 h 147"/>
                <a:gd name="T6" fmla="*/ 0 w 155"/>
                <a:gd name="T7" fmla="*/ 45 h 147"/>
                <a:gd name="T8" fmla="*/ 102 w 155"/>
                <a:gd name="T9" fmla="*/ 75 h 147"/>
                <a:gd name="T10" fmla="*/ 0 w 155"/>
                <a:gd name="T11" fmla="*/ 102 h 147"/>
                <a:gd name="T12" fmla="*/ 0 w 155"/>
                <a:gd name="T13" fmla="*/ 147 h 147"/>
                <a:gd name="T14" fmla="*/ 155 w 155"/>
                <a:gd name="T15" fmla="*/ 99 h 1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147">
                  <a:moveTo>
                    <a:pt x="155" y="99"/>
                  </a:moveTo>
                  <a:lnTo>
                    <a:pt x="155" y="48"/>
                  </a:lnTo>
                  <a:lnTo>
                    <a:pt x="0" y="0"/>
                  </a:lnTo>
                  <a:lnTo>
                    <a:pt x="0" y="45"/>
                  </a:lnTo>
                  <a:lnTo>
                    <a:pt x="102" y="75"/>
                  </a:lnTo>
                  <a:lnTo>
                    <a:pt x="0" y="102"/>
                  </a:lnTo>
                  <a:lnTo>
                    <a:pt x="0" y="147"/>
                  </a:lnTo>
                  <a:lnTo>
                    <a:pt x="155" y="99"/>
                  </a:lnTo>
                  <a:close/>
                </a:path>
              </a:pathLst>
            </a:custGeom>
            <a:solidFill>
              <a:srgbClr val="FFCD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latin typeface="Calibri" panose="020F0502020204030204" pitchFamily="34" charset="0"/>
                <a:cs typeface="Calibri" panose="020F0502020204030204" pitchFamily="34" charset="0"/>
              </a:endParaRPr>
            </a:p>
          </p:txBody>
        </p:sp>
        <p:sp>
          <p:nvSpPr>
            <p:cNvPr id="26" name="Título 1">
              <a:extLst>
                <a:ext uri="{FF2B5EF4-FFF2-40B4-BE49-F238E27FC236}">
                  <a16:creationId xmlns:a16="http://schemas.microsoft.com/office/drawing/2014/main" id="{A7E9A5EC-FB62-ACA2-0C6D-AFCB6A0CA5B7}"/>
                </a:ext>
              </a:extLst>
            </p:cNvPr>
            <p:cNvSpPr txBox="1">
              <a:spLocks/>
            </p:cNvSpPr>
            <p:nvPr/>
          </p:nvSpPr>
          <p:spPr>
            <a:xfrm>
              <a:off x="3934600" y="730709"/>
              <a:ext cx="1405348" cy="375009"/>
            </a:xfrm>
            <a:prstGeom prst="rect">
              <a:avLst/>
            </a:prstGeom>
          </p:spPr>
          <p:txBody>
            <a:bodyPr vert="horz" wrap="square" lIns="180000" tIns="45720" rIns="91440" bIns="45720" rtlCol="0" anchor="ctr">
              <a:noAutofit/>
            </a:bodyPr>
            <a:lstStyle>
              <a:lvl1pPr algn="l" defTabSz="914400" rtl="0" eaLnBrk="1" latinLnBrk="0" hangingPunct="1">
                <a:lnSpc>
                  <a:spcPct val="90000"/>
                </a:lnSpc>
                <a:spcBef>
                  <a:spcPct val="0"/>
                </a:spcBef>
                <a:buNone/>
                <a:defRPr sz="2400" b="1" kern="1200">
                  <a:solidFill>
                    <a:schemeClr val="bg1"/>
                  </a:solidFill>
                  <a:latin typeface="Calibri" panose="020F0502020204030204" pitchFamily="34" charset="0"/>
                  <a:ea typeface="+mj-ea"/>
                  <a:cs typeface="Calibri" panose="020F0502020204030204" pitchFamily="34" charset="0"/>
                </a:defRPr>
              </a:lvl1pPr>
            </a:lstStyle>
            <a:p>
              <a:r>
                <a:rPr lang="es-ES" sz="1800" dirty="0"/>
                <a:t>OBJETIVO</a:t>
              </a:r>
              <a:endParaRPr lang="es-ES_tradnl" sz="1800" dirty="0"/>
            </a:p>
          </p:txBody>
        </p:sp>
      </p:grpSp>
      <p:pic>
        <p:nvPicPr>
          <p:cNvPr id="27" name="Picture 2" descr="Resultado de imagen de valencia tourist card">
            <a:extLst>
              <a:ext uri="{FF2B5EF4-FFF2-40B4-BE49-F238E27FC236}">
                <a16:creationId xmlns:a16="http://schemas.microsoft.com/office/drawing/2014/main" id="{D778790C-B017-7D67-65DE-64B87D5DCE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2341" y="503399"/>
            <a:ext cx="1749179" cy="116399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Resultado de imagen de valencia tourist card">
            <a:extLst>
              <a:ext uri="{FF2B5EF4-FFF2-40B4-BE49-F238E27FC236}">
                <a16:creationId xmlns:a16="http://schemas.microsoft.com/office/drawing/2014/main" id="{3CD56E77-2692-B84C-F310-126ACED470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1520" y="519882"/>
            <a:ext cx="1782971" cy="1128787"/>
          </a:xfrm>
          <a:prstGeom prst="rect">
            <a:avLst/>
          </a:prstGeom>
          <a:noFill/>
          <a:extLst>
            <a:ext uri="{909E8E84-426E-40DD-AFC4-6F175D3DCCD1}">
              <a14:hiddenFill xmlns:a14="http://schemas.microsoft.com/office/drawing/2010/main">
                <a:solidFill>
                  <a:srgbClr val="FFFFFF"/>
                </a:solidFill>
              </a14:hiddenFill>
            </a:ext>
          </a:extLst>
        </p:spPr>
      </p:pic>
      <p:sp>
        <p:nvSpPr>
          <p:cNvPr id="30" name="CuadroTexto 29">
            <a:extLst>
              <a:ext uri="{FF2B5EF4-FFF2-40B4-BE49-F238E27FC236}">
                <a16:creationId xmlns:a16="http://schemas.microsoft.com/office/drawing/2014/main" id="{2ABB6755-025A-53CE-89AA-4922E13BBD68}"/>
              </a:ext>
            </a:extLst>
          </p:cNvPr>
          <p:cNvSpPr txBox="1"/>
          <p:nvPr/>
        </p:nvSpPr>
        <p:spPr>
          <a:xfrm>
            <a:off x="6966422" y="1725524"/>
            <a:ext cx="2990576" cy="646331"/>
          </a:xfrm>
          <a:prstGeom prst="rect">
            <a:avLst/>
          </a:prstGeom>
          <a:noFill/>
        </p:spPr>
        <p:txBody>
          <a:bodyPr wrap="square" rtlCol="0">
            <a:spAutoFit/>
          </a:bodyPr>
          <a:lstStyle/>
          <a:p>
            <a:r>
              <a:rPr lang="en-US" b="1" dirty="0" err="1">
                <a:latin typeface="Calibri" panose="020F0502020204030204" pitchFamily="34" charset="0"/>
                <a:cs typeface="Calibri" panose="020F0502020204030204" pitchFamily="34" charset="0"/>
              </a:rPr>
              <a:t>Beneficios</a:t>
            </a:r>
            <a:r>
              <a:rPr lang="en-US" b="1" dirty="0">
                <a:latin typeface="Calibri" panose="020F0502020204030204" pitchFamily="34" charset="0"/>
                <a:cs typeface="Calibri" panose="020F0502020204030204" pitchFamily="34" charset="0"/>
              </a:rPr>
              <a:t> y </a:t>
            </a:r>
            <a:r>
              <a:rPr lang="en-US" b="1" dirty="0" err="1">
                <a:latin typeface="Calibri" panose="020F0502020204030204" pitchFamily="34" charset="0"/>
                <a:cs typeface="Calibri" panose="020F0502020204030204" pitchFamily="34" charset="0"/>
              </a:rPr>
              <a:t>ubicaciones</a:t>
            </a:r>
            <a:endParaRPr lang="en-US" b="1" dirty="0">
              <a:latin typeface="Calibri" panose="020F0502020204030204" pitchFamily="34" charset="0"/>
              <a:cs typeface="Calibri" panose="020F0502020204030204" pitchFamily="34" charset="0"/>
            </a:endParaRPr>
          </a:p>
          <a:p>
            <a:endParaRPr lang="en-US" b="1" dirty="0">
              <a:latin typeface="Calibri" panose="020F0502020204030204" pitchFamily="34" charset="0"/>
              <a:cs typeface="Calibri" panose="020F0502020204030204" pitchFamily="34" charset="0"/>
            </a:endParaRPr>
          </a:p>
        </p:txBody>
      </p:sp>
      <p:graphicFrame>
        <p:nvGraphicFramePr>
          <p:cNvPr id="31" name="Tabla 30">
            <a:extLst>
              <a:ext uri="{FF2B5EF4-FFF2-40B4-BE49-F238E27FC236}">
                <a16:creationId xmlns:a16="http://schemas.microsoft.com/office/drawing/2014/main" id="{3F6132B6-1A8F-4D23-148A-868D71231B5A}"/>
              </a:ext>
            </a:extLst>
          </p:cNvPr>
          <p:cNvGraphicFramePr>
            <a:graphicFrameLocks noGrp="1"/>
          </p:cNvGraphicFramePr>
          <p:nvPr/>
        </p:nvGraphicFramePr>
        <p:xfrm>
          <a:off x="10267822" y="503593"/>
          <a:ext cx="1800000" cy="5311140"/>
        </p:xfrm>
        <a:graphic>
          <a:graphicData uri="http://schemas.openxmlformats.org/drawingml/2006/table">
            <a:tbl>
              <a:tblPr>
                <a:tableStyleId>{2D5ABB26-0587-4C30-8999-92F81FD0307C}</a:tableStyleId>
              </a:tblPr>
              <a:tblGrid>
                <a:gridCol w="1800000">
                  <a:extLst>
                    <a:ext uri="{9D8B030D-6E8A-4147-A177-3AD203B41FA5}">
                      <a16:colId xmlns:a16="http://schemas.microsoft.com/office/drawing/2014/main" val="457800171"/>
                    </a:ext>
                  </a:extLst>
                </a:gridCol>
              </a:tblGrid>
              <a:tr h="114509">
                <a:tc>
                  <a:txBody>
                    <a:bodyPr/>
                    <a:lstStyle/>
                    <a:p>
                      <a:pPr algn="ctr" fontAlgn="b">
                        <a:lnSpc>
                          <a:spcPct val="100000"/>
                        </a:lnSpc>
                      </a:pPr>
                      <a:r>
                        <a:rPr lang="en-US" sz="850" u="none" strike="noStrike" noProof="0" dirty="0" err="1">
                          <a:effectLst/>
                        </a:rPr>
                        <a:t>Fallero</a:t>
                      </a:r>
                      <a:r>
                        <a:rPr lang="en-US" sz="850" u="none" strike="noStrike" noProof="0" dirty="0">
                          <a:effectLst/>
                        </a:rPr>
                        <a:t> Museum</a:t>
                      </a:r>
                      <a:endParaRPr lang="en-US" sz="850" b="0" i="0" u="none" strike="noStrike" noProof="0" dirty="0">
                        <a:solidFill>
                          <a:srgbClr val="000000"/>
                        </a:solidFill>
                        <a:effectLst/>
                        <a:latin typeface="Calibri" panose="020F0502020204030204" pitchFamily="34" charset="0"/>
                      </a:endParaRPr>
                    </a:p>
                  </a:txBody>
                  <a:tcPr marL="108000" marR="10800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477309417"/>
                  </a:ext>
                </a:extLst>
              </a:tr>
              <a:tr h="114509">
                <a:tc>
                  <a:txBody>
                    <a:bodyPr/>
                    <a:lstStyle/>
                    <a:p>
                      <a:pPr algn="ctr" fontAlgn="b">
                        <a:lnSpc>
                          <a:spcPct val="100000"/>
                        </a:lnSpc>
                      </a:pPr>
                      <a:r>
                        <a:rPr lang="en-US" sz="850" u="none" strike="noStrike" noProof="0" dirty="0" err="1">
                          <a:effectLst/>
                        </a:rPr>
                        <a:t>Lonja</a:t>
                      </a:r>
                      <a:r>
                        <a:rPr lang="en-US" sz="850" u="none" strike="noStrike" noProof="0" dirty="0">
                          <a:effectLst/>
                        </a:rPr>
                        <a:t> 1</a:t>
                      </a:r>
                      <a:endParaRPr lang="en-US" sz="850" b="0" i="0" u="none" strike="noStrike" noProof="0" dirty="0">
                        <a:solidFill>
                          <a:srgbClr val="000000"/>
                        </a:solidFill>
                        <a:effectLst/>
                        <a:latin typeface="Calibri" panose="020F0502020204030204" pitchFamily="34" charset="0"/>
                      </a:endParaRPr>
                    </a:p>
                  </a:txBody>
                  <a:tcPr marL="108000" marR="10800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783358454"/>
                  </a:ext>
                </a:extLst>
              </a:tr>
              <a:tr h="114509">
                <a:tc>
                  <a:txBody>
                    <a:bodyPr/>
                    <a:lstStyle/>
                    <a:p>
                      <a:pPr algn="ctr" fontAlgn="b">
                        <a:lnSpc>
                          <a:spcPct val="100000"/>
                        </a:lnSpc>
                      </a:pPr>
                      <a:r>
                        <a:rPr lang="en-US" sz="850" u="none" strike="noStrike" noProof="0" dirty="0">
                          <a:effectLst/>
                        </a:rPr>
                        <a:t>Torres de </a:t>
                      </a:r>
                      <a:r>
                        <a:rPr lang="en-US" sz="850" u="none" strike="noStrike" noProof="0" dirty="0" err="1">
                          <a:effectLst/>
                        </a:rPr>
                        <a:t>Serranos</a:t>
                      </a:r>
                      <a:endParaRPr lang="en-US" sz="850" b="0" i="0" u="none" strike="noStrike" noProof="0" dirty="0">
                        <a:solidFill>
                          <a:srgbClr val="000000"/>
                        </a:solidFill>
                        <a:effectLst/>
                        <a:latin typeface="Calibri" panose="020F0502020204030204" pitchFamily="34" charset="0"/>
                      </a:endParaRPr>
                    </a:p>
                  </a:txBody>
                  <a:tcPr marL="108000" marR="10800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500928725"/>
                  </a:ext>
                </a:extLst>
              </a:tr>
              <a:tr h="114509">
                <a:tc>
                  <a:txBody>
                    <a:bodyPr/>
                    <a:lstStyle/>
                    <a:p>
                      <a:pPr algn="ctr" fontAlgn="b">
                        <a:lnSpc>
                          <a:spcPct val="100000"/>
                        </a:lnSpc>
                      </a:pPr>
                      <a:r>
                        <a:rPr lang="en-US" sz="850" u="none" strike="noStrike" noProof="0" dirty="0">
                          <a:effectLst/>
                        </a:rPr>
                        <a:t>Torres de Quart</a:t>
                      </a:r>
                      <a:endParaRPr lang="en-US" sz="850" b="0" i="0" u="none" strike="noStrike" noProof="0" dirty="0">
                        <a:solidFill>
                          <a:srgbClr val="000000"/>
                        </a:solidFill>
                        <a:effectLst/>
                        <a:latin typeface="Calibri" panose="020F0502020204030204" pitchFamily="34" charset="0"/>
                      </a:endParaRPr>
                    </a:p>
                  </a:txBody>
                  <a:tcPr marL="108000" marR="10800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156977342"/>
                  </a:ext>
                </a:extLst>
              </a:tr>
              <a:tr h="114509">
                <a:tc>
                  <a:txBody>
                    <a:bodyPr/>
                    <a:lstStyle/>
                    <a:p>
                      <a:pPr algn="ctr" fontAlgn="b">
                        <a:lnSpc>
                          <a:spcPct val="100000"/>
                        </a:lnSpc>
                      </a:pPr>
                      <a:r>
                        <a:rPr lang="en-US" sz="850" u="none" strike="noStrike" noProof="0" dirty="0" err="1">
                          <a:effectLst/>
                        </a:rPr>
                        <a:t>Tossal</a:t>
                      </a:r>
                      <a:r>
                        <a:rPr lang="en-US" sz="850" u="none" strike="noStrike" noProof="0" dirty="0">
                          <a:effectLst/>
                        </a:rPr>
                        <a:t> square</a:t>
                      </a:r>
                      <a:endParaRPr lang="en-US" sz="850" b="0" i="0" u="none" strike="noStrike" noProof="0" dirty="0">
                        <a:solidFill>
                          <a:srgbClr val="000000"/>
                        </a:solidFill>
                        <a:effectLst/>
                        <a:latin typeface="Calibri" panose="020F0502020204030204" pitchFamily="34" charset="0"/>
                      </a:endParaRPr>
                    </a:p>
                  </a:txBody>
                  <a:tcPr marL="108000" marR="10800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759700005"/>
                  </a:ext>
                </a:extLst>
              </a:tr>
              <a:tr h="114509">
                <a:tc>
                  <a:txBody>
                    <a:bodyPr/>
                    <a:lstStyle/>
                    <a:p>
                      <a:pPr algn="ctr" fontAlgn="b">
                        <a:lnSpc>
                          <a:spcPct val="100000"/>
                        </a:lnSpc>
                      </a:pPr>
                      <a:r>
                        <a:rPr lang="en-US" sz="850" u="none" strike="noStrike" noProof="0" dirty="0">
                          <a:effectLst/>
                        </a:rPr>
                        <a:t>L’Almoina</a:t>
                      </a:r>
                      <a:endParaRPr lang="en-US" sz="850" b="0" i="0" u="none" strike="noStrike" noProof="0" dirty="0">
                        <a:solidFill>
                          <a:srgbClr val="000000"/>
                        </a:solidFill>
                        <a:effectLst/>
                        <a:latin typeface="Calibri" panose="020F0502020204030204" pitchFamily="34" charset="0"/>
                      </a:endParaRPr>
                    </a:p>
                  </a:txBody>
                  <a:tcPr marL="108000" marR="10800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216371519"/>
                  </a:ext>
                </a:extLst>
              </a:tr>
              <a:tr h="98615">
                <a:tc>
                  <a:txBody>
                    <a:bodyPr/>
                    <a:lstStyle/>
                    <a:p>
                      <a:pPr algn="ctr" fontAlgn="b">
                        <a:lnSpc>
                          <a:spcPct val="100000"/>
                        </a:lnSpc>
                      </a:pPr>
                      <a:r>
                        <a:rPr lang="en-US" sz="850" u="none" strike="noStrike" noProof="0" dirty="0">
                          <a:effectLst/>
                        </a:rPr>
                        <a:t>City Museum</a:t>
                      </a:r>
                      <a:endParaRPr lang="en-US" sz="850" b="0" i="0" u="none" strike="noStrike" noProof="0" dirty="0">
                        <a:solidFill>
                          <a:srgbClr val="000000"/>
                        </a:solidFill>
                        <a:effectLst/>
                        <a:latin typeface="Calibri" panose="020F0502020204030204" pitchFamily="34" charset="0"/>
                      </a:endParaRPr>
                    </a:p>
                  </a:txBody>
                  <a:tcPr marL="108000" marR="10800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468067990"/>
                  </a:ext>
                </a:extLst>
              </a:tr>
              <a:tr h="114509">
                <a:tc>
                  <a:txBody>
                    <a:bodyPr/>
                    <a:lstStyle/>
                    <a:p>
                      <a:pPr algn="ctr" fontAlgn="b">
                        <a:lnSpc>
                          <a:spcPct val="100000"/>
                        </a:lnSpc>
                      </a:pPr>
                      <a:r>
                        <a:rPr lang="en-US" sz="850" u="none" strike="noStrike" noProof="0" dirty="0">
                          <a:effectLst/>
                        </a:rPr>
                        <a:t>Palacio </a:t>
                      </a:r>
                      <a:r>
                        <a:rPr lang="en-US" sz="850" u="none" strike="noStrike" noProof="0" dirty="0" err="1">
                          <a:effectLst/>
                        </a:rPr>
                        <a:t>Cervelló</a:t>
                      </a:r>
                      <a:endParaRPr lang="en-US" sz="850" b="0" i="0" u="none" strike="noStrike" noProof="0" dirty="0">
                        <a:solidFill>
                          <a:srgbClr val="000000"/>
                        </a:solidFill>
                        <a:effectLst/>
                        <a:latin typeface="Calibri" panose="020F0502020204030204" pitchFamily="34" charset="0"/>
                      </a:endParaRPr>
                    </a:p>
                  </a:txBody>
                  <a:tcPr marL="108000" marR="10800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912992766"/>
                  </a:ext>
                </a:extLst>
              </a:tr>
              <a:tr h="114509">
                <a:tc>
                  <a:txBody>
                    <a:bodyPr/>
                    <a:lstStyle/>
                    <a:p>
                      <a:pPr algn="ctr" fontAlgn="b">
                        <a:lnSpc>
                          <a:spcPct val="100000"/>
                        </a:lnSpc>
                      </a:pPr>
                      <a:r>
                        <a:rPr lang="en-US" sz="850" u="none" strike="noStrike" noProof="0" dirty="0">
                          <a:effectLst/>
                        </a:rPr>
                        <a:t>History Museum</a:t>
                      </a:r>
                      <a:endParaRPr lang="en-US" sz="850" b="0" i="0" u="none" strike="noStrike" noProof="0" dirty="0">
                        <a:solidFill>
                          <a:srgbClr val="000000"/>
                        </a:solidFill>
                        <a:effectLst/>
                        <a:latin typeface="Calibri" panose="020F0502020204030204" pitchFamily="34" charset="0"/>
                      </a:endParaRPr>
                    </a:p>
                  </a:txBody>
                  <a:tcPr marL="108000" marR="10800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730823993"/>
                  </a:ext>
                </a:extLst>
              </a:tr>
              <a:tr h="114509">
                <a:tc>
                  <a:txBody>
                    <a:bodyPr/>
                    <a:lstStyle/>
                    <a:p>
                      <a:pPr algn="ctr" fontAlgn="b">
                        <a:lnSpc>
                          <a:spcPct val="100000"/>
                        </a:lnSpc>
                      </a:pPr>
                      <a:r>
                        <a:rPr lang="en-US" sz="850" u="none" strike="noStrike" noProof="0" dirty="0" err="1">
                          <a:effectLst/>
                        </a:rPr>
                        <a:t>Cripta</a:t>
                      </a:r>
                      <a:r>
                        <a:rPr lang="en-US" sz="850" u="none" strike="noStrike" noProof="0" dirty="0">
                          <a:effectLst/>
                        </a:rPr>
                        <a:t> San Vicente </a:t>
                      </a:r>
                      <a:r>
                        <a:rPr lang="en-US" sz="850" u="none" strike="noStrike" noProof="0" dirty="0" err="1">
                          <a:effectLst/>
                        </a:rPr>
                        <a:t>Mártir</a:t>
                      </a:r>
                      <a:endParaRPr lang="en-US" sz="850" b="0" i="0" u="none" strike="noStrike" noProof="0" dirty="0">
                        <a:solidFill>
                          <a:srgbClr val="000000"/>
                        </a:solidFill>
                        <a:effectLst/>
                        <a:latin typeface="Calibri" panose="020F0502020204030204" pitchFamily="34" charset="0"/>
                      </a:endParaRPr>
                    </a:p>
                  </a:txBody>
                  <a:tcPr marL="108000" marR="10800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689271889"/>
                  </a:ext>
                </a:extLst>
              </a:tr>
              <a:tr h="114509">
                <a:tc>
                  <a:txBody>
                    <a:bodyPr/>
                    <a:lstStyle/>
                    <a:p>
                      <a:pPr algn="ctr" fontAlgn="b">
                        <a:lnSpc>
                          <a:spcPct val="100000"/>
                        </a:lnSpc>
                      </a:pPr>
                      <a:r>
                        <a:rPr lang="en-US" sz="850" u="none" strike="noStrike" noProof="0" dirty="0" err="1">
                          <a:effectLst/>
                        </a:rPr>
                        <a:t>Almudín</a:t>
                      </a:r>
                      <a:endParaRPr lang="en-US" sz="850" b="0" i="0" u="none" strike="noStrike" noProof="0" dirty="0">
                        <a:solidFill>
                          <a:srgbClr val="000000"/>
                        </a:solidFill>
                        <a:effectLst/>
                        <a:latin typeface="Calibri" panose="020F0502020204030204" pitchFamily="34" charset="0"/>
                      </a:endParaRPr>
                    </a:p>
                  </a:txBody>
                  <a:tcPr marL="108000" marR="10800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862443871"/>
                  </a:ext>
                </a:extLst>
              </a:tr>
              <a:tr h="114509">
                <a:tc>
                  <a:txBody>
                    <a:bodyPr/>
                    <a:lstStyle/>
                    <a:p>
                      <a:pPr algn="ctr" fontAlgn="b">
                        <a:lnSpc>
                          <a:spcPct val="100000"/>
                        </a:lnSpc>
                      </a:pPr>
                      <a:r>
                        <a:rPr lang="en-US" sz="850" u="none" strike="noStrike" noProof="0" dirty="0">
                          <a:effectLst/>
                        </a:rPr>
                        <a:t>Museum of Natural Sciences</a:t>
                      </a:r>
                      <a:endParaRPr lang="en-US" sz="850" b="0" i="0" u="none" strike="noStrike" noProof="0" dirty="0">
                        <a:solidFill>
                          <a:srgbClr val="000000"/>
                        </a:solidFill>
                        <a:effectLst/>
                        <a:latin typeface="Calibri" panose="020F0502020204030204" pitchFamily="34" charset="0"/>
                      </a:endParaRPr>
                    </a:p>
                  </a:txBody>
                  <a:tcPr marL="108000" marR="10800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765521940"/>
                  </a:ext>
                </a:extLst>
              </a:tr>
              <a:tr h="114509">
                <a:tc>
                  <a:txBody>
                    <a:bodyPr/>
                    <a:lstStyle/>
                    <a:p>
                      <a:pPr algn="ctr" fontAlgn="b">
                        <a:lnSpc>
                          <a:spcPct val="100000"/>
                        </a:lnSpc>
                      </a:pPr>
                      <a:r>
                        <a:rPr lang="en-US" sz="850" u="none" strike="noStrike" noProof="0" dirty="0" err="1">
                          <a:effectLst/>
                        </a:rPr>
                        <a:t>Conchita</a:t>
                      </a:r>
                      <a:r>
                        <a:rPr lang="en-US" sz="850" u="none" strike="noStrike" noProof="0" dirty="0">
                          <a:effectLst/>
                        </a:rPr>
                        <a:t> </a:t>
                      </a:r>
                      <a:r>
                        <a:rPr lang="en-US" sz="850" u="none" strike="noStrike" noProof="0" dirty="0" err="1">
                          <a:effectLst/>
                        </a:rPr>
                        <a:t>Piquer</a:t>
                      </a:r>
                      <a:r>
                        <a:rPr lang="en-US" sz="850" u="none" strike="noStrike" noProof="0" dirty="0">
                          <a:effectLst/>
                        </a:rPr>
                        <a:t> Museum</a:t>
                      </a:r>
                      <a:endParaRPr lang="en-US" sz="850" b="0" i="0" u="none" strike="noStrike" noProof="0" dirty="0">
                        <a:solidFill>
                          <a:srgbClr val="000000"/>
                        </a:solidFill>
                        <a:effectLst/>
                        <a:latin typeface="Calibri" panose="020F0502020204030204" pitchFamily="34" charset="0"/>
                      </a:endParaRPr>
                    </a:p>
                  </a:txBody>
                  <a:tcPr marL="108000" marR="10800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280756120"/>
                  </a:ext>
                </a:extLst>
              </a:tr>
              <a:tr h="114509">
                <a:tc>
                  <a:txBody>
                    <a:bodyPr/>
                    <a:lstStyle/>
                    <a:p>
                      <a:pPr algn="ctr" fontAlgn="b">
                        <a:lnSpc>
                          <a:spcPct val="100000"/>
                        </a:lnSpc>
                      </a:pPr>
                      <a:r>
                        <a:rPr lang="en-US" sz="850" u="none" strike="noStrike" noProof="0" dirty="0" err="1">
                          <a:effectLst/>
                        </a:rPr>
                        <a:t>Benlliure</a:t>
                      </a:r>
                      <a:r>
                        <a:rPr lang="en-US" sz="850" u="none" strike="noStrike" noProof="0" dirty="0">
                          <a:effectLst/>
                        </a:rPr>
                        <a:t> Museum</a:t>
                      </a:r>
                      <a:endParaRPr lang="en-US" sz="850" b="0" i="0" u="none" strike="noStrike" noProof="0" dirty="0">
                        <a:solidFill>
                          <a:srgbClr val="000000"/>
                        </a:solidFill>
                        <a:effectLst/>
                        <a:latin typeface="Calibri" panose="020F0502020204030204" pitchFamily="34" charset="0"/>
                      </a:endParaRPr>
                    </a:p>
                  </a:txBody>
                  <a:tcPr marL="108000" marR="10800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092949125"/>
                  </a:ext>
                </a:extLst>
              </a:tr>
              <a:tr h="114509">
                <a:tc>
                  <a:txBody>
                    <a:bodyPr/>
                    <a:lstStyle/>
                    <a:p>
                      <a:pPr algn="ctr" fontAlgn="b">
                        <a:lnSpc>
                          <a:spcPct val="100000"/>
                        </a:lnSpc>
                      </a:pPr>
                      <a:r>
                        <a:rPr lang="en-US" sz="850" u="none" strike="noStrike" noProof="0" dirty="0">
                          <a:effectLst/>
                        </a:rPr>
                        <a:t>Blasco Ibáñez Museum</a:t>
                      </a:r>
                      <a:endParaRPr lang="en-US" sz="850" b="0" i="0" u="none" strike="noStrike" noProof="0" dirty="0">
                        <a:solidFill>
                          <a:srgbClr val="000000"/>
                        </a:solidFill>
                        <a:effectLst/>
                        <a:latin typeface="Calibri" panose="020F0502020204030204" pitchFamily="34" charset="0"/>
                      </a:endParaRPr>
                    </a:p>
                  </a:txBody>
                  <a:tcPr marL="108000" marR="10800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445491585"/>
                  </a:ext>
                </a:extLst>
              </a:tr>
              <a:tr h="114509">
                <a:tc>
                  <a:txBody>
                    <a:bodyPr/>
                    <a:lstStyle/>
                    <a:p>
                      <a:pPr algn="ctr" fontAlgn="b">
                        <a:lnSpc>
                          <a:spcPct val="100000"/>
                        </a:lnSpc>
                      </a:pPr>
                      <a:r>
                        <a:rPr lang="en-US" sz="850" u="none" strike="noStrike" noProof="0" dirty="0" err="1">
                          <a:effectLst/>
                        </a:rPr>
                        <a:t>Lonja</a:t>
                      </a:r>
                      <a:r>
                        <a:rPr lang="en-US" sz="850" u="none" strike="noStrike" noProof="0" dirty="0">
                          <a:effectLst/>
                        </a:rPr>
                        <a:t> 2</a:t>
                      </a:r>
                      <a:endParaRPr lang="en-US" sz="850" b="0" i="0" u="none" strike="noStrike" noProof="0" dirty="0">
                        <a:solidFill>
                          <a:srgbClr val="000000"/>
                        </a:solidFill>
                        <a:effectLst/>
                        <a:latin typeface="Calibri" panose="020F0502020204030204" pitchFamily="34" charset="0"/>
                      </a:endParaRPr>
                    </a:p>
                  </a:txBody>
                  <a:tcPr marL="108000" marR="10800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807284603"/>
                  </a:ext>
                </a:extLst>
              </a:tr>
              <a:tr h="114509">
                <a:tc>
                  <a:txBody>
                    <a:bodyPr/>
                    <a:lstStyle/>
                    <a:p>
                      <a:pPr algn="ctr" fontAlgn="b">
                        <a:lnSpc>
                          <a:spcPct val="100000"/>
                        </a:lnSpc>
                      </a:pPr>
                      <a:r>
                        <a:rPr lang="en-US" sz="850" u="none" strike="noStrike" noProof="0" dirty="0">
                          <a:effectLst/>
                        </a:rPr>
                        <a:t>Rice Museum</a:t>
                      </a:r>
                      <a:endParaRPr lang="en-US" sz="850" b="0" i="0" u="none" strike="noStrike" noProof="0" dirty="0">
                        <a:solidFill>
                          <a:srgbClr val="000000"/>
                        </a:solidFill>
                        <a:effectLst/>
                        <a:latin typeface="Calibri" panose="020F0502020204030204" pitchFamily="34" charset="0"/>
                      </a:endParaRPr>
                    </a:p>
                  </a:txBody>
                  <a:tcPr marL="108000" marR="10800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81577877"/>
                  </a:ext>
                </a:extLst>
              </a:tr>
              <a:tr h="114509">
                <a:tc>
                  <a:txBody>
                    <a:bodyPr/>
                    <a:lstStyle/>
                    <a:p>
                      <a:pPr algn="ctr" fontAlgn="b">
                        <a:lnSpc>
                          <a:spcPct val="100000"/>
                        </a:lnSpc>
                      </a:pPr>
                      <a:r>
                        <a:rPr lang="en-US" sz="850" u="none" strike="noStrike" noProof="0" dirty="0">
                          <a:effectLst/>
                        </a:rPr>
                        <a:t>Las </a:t>
                      </a:r>
                      <a:r>
                        <a:rPr lang="en-US" sz="850" u="none" strike="noStrike" noProof="0" dirty="0" err="1">
                          <a:effectLst/>
                        </a:rPr>
                        <a:t>Atarazanas</a:t>
                      </a:r>
                      <a:endParaRPr lang="en-US" sz="850" b="0" i="0" u="none" strike="noStrike" noProof="0" dirty="0">
                        <a:solidFill>
                          <a:srgbClr val="000000"/>
                        </a:solidFill>
                        <a:effectLst/>
                        <a:latin typeface="Calibri" panose="020F0502020204030204" pitchFamily="34" charset="0"/>
                      </a:endParaRPr>
                    </a:p>
                  </a:txBody>
                  <a:tcPr marL="108000" marR="10800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970153223"/>
                  </a:ext>
                </a:extLst>
              </a:tr>
              <a:tr h="114509">
                <a:tc>
                  <a:txBody>
                    <a:bodyPr/>
                    <a:lstStyle/>
                    <a:p>
                      <a:pPr algn="ctr" fontAlgn="b">
                        <a:lnSpc>
                          <a:spcPct val="100000"/>
                        </a:lnSpc>
                      </a:pPr>
                      <a:r>
                        <a:rPr lang="en-US" sz="850" u="none" strike="noStrike" noProof="0" dirty="0">
                          <a:effectLst/>
                        </a:rPr>
                        <a:t>Municipal Historical Museum</a:t>
                      </a:r>
                      <a:endParaRPr lang="en-US" sz="850" b="0" i="0" u="none" strike="noStrike" noProof="0" dirty="0">
                        <a:solidFill>
                          <a:srgbClr val="000000"/>
                        </a:solidFill>
                        <a:effectLst/>
                        <a:latin typeface="Calibri" panose="020F0502020204030204" pitchFamily="34" charset="0"/>
                      </a:endParaRPr>
                    </a:p>
                  </a:txBody>
                  <a:tcPr marL="108000" marR="10800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08268160"/>
                  </a:ext>
                </a:extLst>
              </a:tr>
              <a:tr h="114509">
                <a:tc>
                  <a:txBody>
                    <a:bodyPr/>
                    <a:lstStyle/>
                    <a:p>
                      <a:pPr algn="ctr" fontAlgn="b">
                        <a:lnSpc>
                          <a:spcPct val="100000"/>
                        </a:lnSpc>
                      </a:pPr>
                      <a:r>
                        <a:rPr lang="en-US" sz="850" u="none" strike="noStrike" noProof="0" dirty="0">
                          <a:effectLst/>
                        </a:rPr>
                        <a:t>Cathedral of València</a:t>
                      </a:r>
                      <a:endParaRPr lang="en-US" sz="850" b="0" i="0" u="none" strike="noStrike" noProof="0" dirty="0">
                        <a:solidFill>
                          <a:srgbClr val="000000"/>
                        </a:solidFill>
                        <a:effectLst/>
                        <a:latin typeface="Calibri" panose="020F0502020204030204" pitchFamily="34" charset="0"/>
                      </a:endParaRPr>
                    </a:p>
                  </a:txBody>
                  <a:tcPr marL="108000" marR="10800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696626187"/>
                  </a:ext>
                </a:extLst>
              </a:tr>
              <a:tr h="114509">
                <a:tc>
                  <a:txBody>
                    <a:bodyPr/>
                    <a:lstStyle/>
                    <a:p>
                      <a:pPr marL="0" algn="ctr" defTabSz="914400" rtl="0" eaLnBrk="1" fontAlgn="b" latinLnBrk="0" hangingPunct="1">
                        <a:lnSpc>
                          <a:spcPct val="100000"/>
                        </a:lnSpc>
                      </a:pPr>
                      <a:r>
                        <a:rPr lang="en-US" sz="850" u="none" strike="noStrike" kern="1200" noProof="0" dirty="0">
                          <a:solidFill>
                            <a:schemeClr val="tx1"/>
                          </a:solidFill>
                          <a:effectLst/>
                          <a:latin typeface="+mn-lt"/>
                          <a:ea typeface="+mn-ea"/>
                          <a:cs typeface="+mn-cs"/>
                        </a:rPr>
                        <a:t>National Museum of Ceramics</a:t>
                      </a:r>
                    </a:p>
                  </a:txBody>
                  <a:tcPr marL="108000" marR="10800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456472082"/>
                  </a:ext>
                </a:extLst>
              </a:tr>
              <a:tr h="114509">
                <a:tc>
                  <a:txBody>
                    <a:bodyPr/>
                    <a:lstStyle/>
                    <a:p>
                      <a:pPr algn="ctr" fontAlgn="b">
                        <a:lnSpc>
                          <a:spcPct val="100000"/>
                        </a:lnSpc>
                      </a:pPr>
                      <a:r>
                        <a:rPr lang="en-US" sz="850" u="none" strike="noStrike" noProof="0" dirty="0">
                          <a:effectLst/>
                        </a:rPr>
                        <a:t>IVAM</a:t>
                      </a:r>
                      <a:endParaRPr lang="en-US" sz="850" b="0" i="0" u="none" strike="noStrike" noProof="0" dirty="0">
                        <a:solidFill>
                          <a:srgbClr val="000000"/>
                        </a:solidFill>
                        <a:effectLst/>
                        <a:latin typeface="Calibri" panose="020F0502020204030204" pitchFamily="34" charset="0"/>
                      </a:endParaRPr>
                    </a:p>
                  </a:txBody>
                  <a:tcPr marL="108000" marR="10800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715746991"/>
                  </a:ext>
                </a:extLst>
              </a:tr>
              <a:tr h="114509">
                <a:tc>
                  <a:txBody>
                    <a:bodyPr/>
                    <a:lstStyle/>
                    <a:p>
                      <a:pPr algn="ctr" fontAlgn="b">
                        <a:lnSpc>
                          <a:spcPct val="100000"/>
                        </a:lnSpc>
                      </a:pPr>
                      <a:r>
                        <a:rPr lang="en-US" sz="850" u="none" strike="noStrike" noProof="0" dirty="0" err="1">
                          <a:effectLst/>
                        </a:rPr>
                        <a:t>L’Iber</a:t>
                      </a:r>
                      <a:r>
                        <a:rPr lang="en-US" sz="850" u="none" strike="noStrike" noProof="0" dirty="0">
                          <a:effectLst/>
                        </a:rPr>
                        <a:t> Museum</a:t>
                      </a:r>
                      <a:endParaRPr lang="en-US" sz="850" b="0" i="0" u="none" strike="noStrike" noProof="0" dirty="0">
                        <a:solidFill>
                          <a:srgbClr val="000000"/>
                        </a:solidFill>
                        <a:effectLst/>
                        <a:latin typeface="Calibri" panose="020F0502020204030204" pitchFamily="34" charset="0"/>
                      </a:endParaRPr>
                    </a:p>
                  </a:txBody>
                  <a:tcPr marL="108000" marR="10800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61435046"/>
                  </a:ext>
                </a:extLst>
              </a:tr>
              <a:tr h="114509">
                <a:tc>
                  <a:txBody>
                    <a:bodyPr/>
                    <a:lstStyle/>
                    <a:p>
                      <a:pPr algn="ctr" fontAlgn="b">
                        <a:lnSpc>
                          <a:spcPct val="100000"/>
                        </a:lnSpc>
                      </a:pPr>
                      <a:r>
                        <a:rPr lang="en-US" sz="850" u="none" strike="noStrike" noProof="0" dirty="0">
                          <a:effectLst/>
                        </a:rPr>
                        <a:t>Botanic Garden</a:t>
                      </a:r>
                      <a:endParaRPr lang="en-US" sz="850" b="0" i="0" u="none" strike="noStrike" noProof="0" dirty="0">
                        <a:solidFill>
                          <a:srgbClr val="000000"/>
                        </a:solidFill>
                        <a:effectLst/>
                        <a:latin typeface="Calibri" panose="020F0502020204030204" pitchFamily="34" charset="0"/>
                      </a:endParaRPr>
                    </a:p>
                  </a:txBody>
                  <a:tcPr marL="108000" marR="10800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335641746"/>
                  </a:ext>
                </a:extLst>
              </a:tr>
              <a:tr h="114509">
                <a:tc>
                  <a:txBody>
                    <a:bodyPr/>
                    <a:lstStyle/>
                    <a:p>
                      <a:pPr algn="ctr" fontAlgn="b">
                        <a:lnSpc>
                          <a:spcPct val="100000"/>
                        </a:lnSpc>
                      </a:pPr>
                      <a:r>
                        <a:rPr lang="en-US" sz="850" u="none" strike="noStrike" noProof="0" dirty="0">
                          <a:effectLst/>
                        </a:rPr>
                        <a:t>Palau de les Arts Reina </a:t>
                      </a:r>
                      <a:r>
                        <a:rPr lang="en-US" sz="850" u="none" strike="noStrike" noProof="0" dirty="0" err="1">
                          <a:effectLst/>
                        </a:rPr>
                        <a:t>Sofía</a:t>
                      </a:r>
                      <a:endParaRPr lang="en-US" sz="850" b="0" i="0" u="none" strike="noStrike" noProof="0" dirty="0">
                        <a:solidFill>
                          <a:srgbClr val="000000"/>
                        </a:solidFill>
                        <a:effectLst/>
                        <a:latin typeface="Calibri" panose="020F0502020204030204" pitchFamily="34" charset="0"/>
                      </a:endParaRPr>
                    </a:p>
                  </a:txBody>
                  <a:tcPr marL="108000" marR="10800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696250757"/>
                  </a:ext>
                </a:extLst>
              </a:tr>
              <a:tr h="114509">
                <a:tc>
                  <a:txBody>
                    <a:bodyPr/>
                    <a:lstStyle/>
                    <a:p>
                      <a:pPr algn="ctr" fontAlgn="b">
                        <a:lnSpc>
                          <a:spcPct val="100000"/>
                        </a:lnSpc>
                      </a:pPr>
                      <a:r>
                        <a:rPr lang="en-US" sz="850" u="none" strike="noStrike" noProof="0" dirty="0">
                          <a:effectLst/>
                        </a:rPr>
                        <a:t>Oceanographic</a:t>
                      </a:r>
                      <a:endParaRPr lang="en-US" sz="850" b="0" i="0" u="none" strike="noStrike" noProof="0" dirty="0">
                        <a:solidFill>
                          <a:srgbClr val="000000"/>
                        </a:solidFill>
                        <a:effectLst/>
                        <a:latin typeface="Calibri" panose="020F0502020204030204" pitchFamily="34" charset="0"/>
                      </a:endParaRPr>
                    </a:p>
                  </a:txBody>
                  <a:tcPr marL="108000" marR="108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67214915"/>
                  </a:ext>
                </a:extLst>
              </a:tr>
              <a:tr h="114509">
                <a:tc>
                  <a:txBody>
                    <a:bodyPr/>
                    <a:lstStyle/>
                    <a:p>
                      <a:pPr algn="ctr" fontAlgn="b">
                        <a:lnSpc>
                          <a:spcPct val="100000"/>
                        </a:lnSpc>
                      </a:pPr>
                      <a:r>
                        <a:rPr lang="en-US" sz="850" u="none" strike="noStrike" noProof="0" dirty="0" err="1">
                          <a:effectLst/>
                        </a:rPr>
                        <a:t>Parroquia</a:t>
                      </a:r>
                      <a:r>
                        <a:rPr lang="en-US" sz="850" u="none" strike="noStrike" noProof="0" dirty="0">
                          <a:effectLst/>
                        </a:rPr>
                        <a:t> de San </a:t>
                      </a:r>
                      <a:r>
                        <a:rPr lang="en-US" sz="850" u="none" strike="noStrike" noProof="0" dirty="0" err="1">
                          <a:effectLst/>
                        </a:rPr>
                        <a:t>Nicolás</a:t>
                      </a:r>
                      <a:endParaRPr lang="en-US" sz="850" b="0" i="0" u="none" strike="noStrike" noProof="0" dirty="0">
                        <a:solidFill>
                          <a:srgbClr val="000000"/>
                        </a:solidFill>
                        <a:effectLst/>
                        <a:latin typeface="Calibri" panose="020F0502020204030204" pitchFamily="34" charset="0"/>
                      </a:endParaRPr>
                    </a:p>
                  </a:txBody>
                  <a:tcPr marL="108000" marR="10800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386847292"/>
                  </a:ext>
                </a:extLst>
              </a:tr>
              <a:tr h="114509">
                <a:tc>
                  <a:txBody>
                    <a:bodyPr/>
                    <a:lstStyle/>
                    <a:p>
                      <a:pPr algn="ctr" fontAlgn="b">
                        <a:lnSpc>
                          <a:spcPct val="100000"/>
                        </a:lnSpc>
                      </a:pPr>
                      <a:r>
                        <a:rPr lang="en-US" sz="850" u="none" strike="noStrike" noProof="0" dirty="0" err="1">
                          <a:effectLst/>
                        </a:rPr>
                        <a:t>Iglesia</a:t>
                      </a:r>
                      <a:r>
                        <a:rPr lang="en-US" sz="850" u="none" strike="noStrike" noProof="0" dirty="0">
                          <a:effectLst/>
                        </a:rPr>
                        <a:t> San Juan del Hospital</a:t>
                      </a:r>
                      <a:endParaRPr lang="en-US" sz="850" b="0" i="0" u="none" strike="noStrike" noProof="0" dirty="0">
                        <a:solidFill>
                          <a:srgbClr val="000000"/>
                        </a:solidFill>
                        <a:effectLst/>
                        <a:latin typeface="Calibri" panose="020F0502020204030204" pitchFamily="34" charset="0"/>
                      </a:endParaRPr>
                    </a:p>
                  </a:txBody>
                  <a:tcPr marL="108000" marR="10800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727081941"/>
                  </a:ext>
                </a:extLst>
              </a:tr>
              <a:tr h="114509">
                <a:tc>
                  <a:txBody>
                    <a:bodyPr/>
                    <a:lstStyle/>
                    <a:p>
                      <a:pPr algn="ctr" fontAlgn="b">
                        <a:lnSpc>
                          <a:spcPct val="100000"/>
                        </a:lnSpc>
                      </a:pPr>
                      <a:r>
                        <a:rPr lang="en-US" sz="850" u="none" strike="noStrike" noProof="0" dirty="0">
                          <a:effectLst/>
                        </a:rPr>
                        <a:t>Oceanographic 2</a:t>
                      </a:r>
                      <a:endParaRPr lang="en-US" sz="850" b="0" i="0" u="none" strike="noStrike" noProof="0" dirty="0">
                        <a:solidFill>
                          <a:srgbClr val="000000"/>
                        </a:solidFill>
                        <a:effectLst/>
                        <a:latin typeface="Calibri" panose="020F0502020204030204" pitchFamily="34" charset="0"/>
                      </a:endParaRPr>
                    </a:p>
                  </a:txBody>
                  <a:tcPr marL="108000" marR="10800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10022508"/>
                  </a:ext>
                </a:extLst>
              </a:tr>
              <a:tr h="114509">
                <a:tc>
                  <a:txBody>
                    <a:bodyPr/>
                    <a:lstStyle/>
                    <a:p>
                      <a:pPr marL="0" algn="ctr" defTabSz="914400" rtl="0" eaLnBrk="1" fontAlgn="b" latinLnBrk="0" hangingPunct="1">
                        <a:lnSpc>
                          <a:spcPct val="100000"/>
                        </a:lnSpc>
                      </a:pPr>
                      <a:r>
                        <a:rPr lang="en-US" sz="850" u="none" strike="noStrike" kern="1200" noProof="0" dirty="0">
                          <a:solidFill>
                            <a:schemeClr val="tx1"/>
                          </a:solidFill>
                          <a:effectLst/>
                          <a:latin typeface="+mn-lt"/>
                          <a:ea typeface="+mn-ea"/>
                          <a:cs typeface="+mn-cs"/>
                        </a:rPr>
                        <a:t>Silk Museum</a:t>
                      </a:r>
                    </a:p>
                  </a:txBody>
                  <a:tcPr marL="108000" marR="10800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992876763"/>
                  </a:ext>
                </a:extLst>
              </a:tr>
              <a:tr h="114509">
                <a:tc>
                  <a:txBody>
                    <a:bodyPr/>
                    <a:lstStyle/>
                    <a:p>
                      <a:pPr algn="ctr" fontAlgn="b">
                        <a:lnSpc>
                          <a:spcPct val="100000"/>
                        </a:lnSpc>
                      </a:pPr>
                      <a:r>
                        <a:rPr lang="en-US" sz="850" u="none" strike="noStrike" noProof="0" dirty="0" err="1">
                          <a:effectLst/>
                        </a:rPr>
                        <a:t>Museo</a:t>
                      </a:r>
                      <a:r>
                        <a:rPr lang="en-US" sz="850" u="none" strike="noStrike" noProof="0" dirty="0">
                          <a:effectLst/>
                        </a:rPr>
                        <a:t> de </a:t>
                      </a:r>
                      <a:r>
                        <a:rPr lang="en-US" sz="850" u="none" strike="noStrike" noProof="0" dirty="0" err="1">
                          <a:effectLst/>
                        </a:rPr>
                        <a:t>las</a:t>
                      </a:r>
                      <a:r>
                        <a:rPr lang="en-US" sz="850" u="none" strike="noStrike" noProof="0" dirty="0">
                          <a:effectLst/>
                        </a:rPr>
                        <a:t> </a:t>
                      </a:r>
                      <a:r>
                        <a:rPr lang="en-US" sz="850" u="none" strike="noStrike" noProof="0" dirty="0" err="1">
                          <a:effectLst/>
                        </a:rPr>
                        <a:t>Ciencias</a:t>
                      </a:r>
                      <a:r>
                        <a:rPr lang="en-US" sz="850" u="none" strike="noStrike" noProof="0" dirty="0">
                          <a:effectLst/>
                        </a:rPr>
                        <a:t> </a:t>
                      </a:r>
                      <a:r>
                        <a:rPr lang="en-US" sz="850" u="none" strike="noStrike" noProof="0" dirty="0" err="1">
                          <a:effectLst/>
                        </a:rPr>
                        <a:t>Ppe</a:t>
                      </a:r>
                      <a:r>
                        <a:rPr lang="en-US" sz="850" u="none" strike="noStrike" noProof="0" dirty="0">
                          <a:effectLst/>
                        </a:rPr>
                        <a:t>. Felipe 2</a:t>
                      </a:r>
                      <a:endParaRPr lang="en-US" sz="850" b="0" i="0" u="none" strike="noStrike" noProof="0" dirty="0">
                        <a:solidFill>
                          <a:srgbClr val="000000"/>
                        </a:solidFill>
                        <a:effectLst/>
                        <a:latin typeface="Calibri" panose="020F0502020204030204" pitchFamily="34" charset="0"/>
                      </a:endParaRPr>
                    </a:p>
                  </a:txBody>
                  <a:tcPr marL="108000" marR="10800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603732997"/>
                  </a:ext>
                </a:extLst>
              </a:tr>
              <a:tr h="114509">
                <a:tc>
                  <a:txBody>
                    <a:bodyPr/>
                    <a:lstStyle/>
                    <a:p>
                      <a:pPr algn="ctr" fontAlgn="b">
                        <a:lnSpc>
                          <a:spcPct val="100000"/>
                        </a:lnSpc>
                      </a:pPr>
                      <a:r>
                        <a:rPr lang="en-US" sz="850" u="none" strike="noStrike" noProof="0" dirty="0" err="1">
                          <a:effectLst/>
                        </a:rPr>
                        <a:t>Museo</a:t>
                      </a:r>
                      <a:r>
                        <a:rPr lang="en-US" sz="850" u="none" strike="noStrike" noProof="0" dirty="0">
                          <a:effectLst/>
                        </a:rPr>
                        <a:t> de </a:t>
                      </a:r>
                      <a:r>
                        <a:rPr lang="en-US" sz="850" u="none" strike="noStrike" noProof="0" dirty="0" err="1">
                          <a:effectLst/>
                        </a:rPr>
                        <a:t>las</a:t>
                      </a:r>
                      <a:r>
                        <a:rPr lang="en-US" sz="850" u="none" strike="noStrike" noProof="0" dirty="0">
                          <a:effectLst/>
                        </a:rPr>
                        <a:t> </a:t>
                      </a:r>
                      <a:r>
                        <a:rPr lang="en-US" sz="850" u="none" strike="noStrike" noProof="0" dirty="0" err="1">
                          <a:effectLst/>
                        </a:rPr>
                        <a:t>Ciencias</a:t>
                      </a:r>
                      <a:r>
                        <a:rPr lang="en-US" sz="850" u="none" strike="noStrike" noProof="0" dirty="0">
                          <a:effectLst/>
                        </a:rPr>
                        <a:t> </a:t>
                      </a:r>
                      <a:r>
                        <a:rPr lang="en-US" sz="850" u="none" strike="noStrike" noProof="0" dirty="0" err="1">
                          <a:effectLst/>
                        </a:rPr>
                        <a:t>Ppe</a:t>
                      </a:r>
                      <a:r>
                        <a:rPr lang="en-US" sz="850" u="none" strike="noStrike" noProof="0" dirty="0">
                          <a:effectLst/>
                        </a:rPr>
                        <a:t>. Felipe 3</a:t>
                      </a:r>
                      <a:endParaRPr lang="en-US" sz="850" b="0" i="0" u="none" strike="noStrike" noProof="0" dirty="0">
                        <a:solidFill>
                          <a:srgbClr val="000000"/>
                        </a:solidFill>
                        <a:effectLst/>
                        <a:latin typeface="Calibri" panose="020F0502020204030204" pitchFamily="34" charset="0"/>
                      </a:endParaRPr>
                    </a:p>
                  </a:txBody>
                  <a:tcPr marL="108000" marR="10800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887149524"/>
                  </a:ext>
                </a:extLst>
              </a:tr>
              <a:tr h="114509">
                <a:tc>
                  <a:txBody>
                    <a:bodyPr/>
                    <a:lstStyle/>
                    <a:p>
                      <a:pPr algn="ctr" fontAlgn="b">
                        <a:lnSpc>
                          <a:spcPct val="100000"/>
                        </a:lnSpc>
                      </a:pPr>
                      <a:r>
                        <a:rPr lang="en-US" sz="850" u="none" strike="noStrike" noProof="0" dirty="0" err="1">
                          <a:effectLst/>
                        </a:rPr>
                        <a:t>Hemisfèric</a:t>
                      </a:r>
                      <a:r>
                        <a:rPr lang="en-US" sz="850" u="none" strike="noStrike" noProof="0" dirty="0">
                          <a:effectLst/>
                        </a:rPr>
                        <a:t> 1</a:t>
                      </a:r>
                      <a:endParaRPr lang="en-US" sz="850" b="0" i="0" u="none" strike="noStrike" noProof="0" dirty="0">
                        <a:solidFill>
                          <a:srgbClr val="000000"/>
                        </a:solidFill>
                        <a:effectLst/>
                        <a:latin typeface="Calibri" panose="020F0502020204030204" pitchFamily="34" charset="0"/>
                      </a:endParaRPr>
                    </a:p>
                  </a:txBody>
                  <a:tcPr marL="108000" marR="10800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44436375"/>
                  </a:ext>
                </a:extLst>
              </a:tr>
              <a:tr h="114509">
                <a:tc>
                  <a:txBody>
                    <a:bodyPr/>
                    <a:lstStyle/>
                    <a:p>
                      <a:pPr algn="ctr" fontAlgn="b">
                        <a:lnSpc>
                          <a:spcPct val="100000"/>
                        </a:lnSpc>
                      </a:pPr>
                      <a:r>
                        <a:rPr lang="en-US" sz="850" u="none" strike="noStrike" noProof="0" dirty="0" err="1">
                          <a:effectLst/>
                        </a:rPr>
                        <a:t>Fallero</a:t>
                      </a:r>
                      <a:r>
                        <a:rPr lang="en-US" sz="850" u="none" strike="noStrike" noProof="0" dirty="0">
                          <a:effectLst/>
                        </a:rPr>
                        <a:t> Artist Museum</a:t>
                      </a:r>
                      <a:endParaRPr lang="en-US" sz="850" b="0" i="0" u="none" strike="noStrike" noProof="0" dirty="0">
                        <a:solidFill>
                          <a:srgbClr val="000000"/>
                        </a:solidFill>
                        <a:effectLst/>
                        <a:latin typeface="Calibri" panose="020F0502020204030204" pitchFamily="34" charset="0"/>
                      </a:endParaRPr>
                    </a:p>
                  </a:txBody>
                  <a:tcPr marL="108000" marR="10800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853667344"/>
                  </a:ext>
                </a:extLst>
              </a:tr>
              <a:tr h="114509">
                <a:tc>
                  <a:txBody>
                    <a:bodyPr/>
                    <a:lstStyle/>
                    <a:p>
                      <a:pPr algn="ctr" fontAlgn="b">
                        <a:lnSpc>
                          <a:spcPct val="100000"/>
                        </a:lnSpc>
                      </a:pPr>
                      <a:r>
                        <a:rPr lang="en-US" sz="850" u="none" strike="noStrike" noProof="0" dirty="0" err="1">
                          <a:effectLst/>
                        </a:rPr>
                        <a:t>Museo</a:t>
                      </a:r>
                      <a:r>
                        <a:rPr lang="en-US" sz="850" u="none" strike="noStrike" noProof="0" dirty="0">
                          <a:effectLst/>
                        </a:rPr>
                        <a:t> de </a:t>
                      </a:r>
                      <a:r>
                        <a:rPr lang="en-US" sz="850" u="none" strike="noStrike" noProof="0" dirty="0" err="1">
                          <a:effectLst/>
                        </a:rPr>
                        <a:t>las</a:t>
                      </a:r>
                      <a:r>
                        <a:rPr lang="en-US" sz="850" u="none" strike="noStrike" noProof="0" dirty="0">
                          <a:effectLst/>
                        </a:rPr>
                        <a:t> </a:t>
                      </a:r>
                      <a:r>
                        <a:rPr lang="en-US" sz="850" u="none" strike="noStrike" noProof="0" dirty="0" err="1">
                          <a:effectLst/>
                        </a:rPr>
                        <a:t>Ciencias</a:t>
                      </a:r>
                      <a:r>
                        <a:rPr lang="en-US" sz="850" u="none" strike="noStrike" noProof="0" dirty="0">
                          <a:effectLst/>
                        </a:rPr>
                        <a:t> </a:t>
                      </a:r>
                      <a:r>
                        <a:rPr lang="en-US" sz="850" u="none" strike="noStrike" noProof="0" dirty="0" err="1">
                          <a:effectLst/>
                        </a:rPr>
                        <a:t>Ppe</a:t>
                      </a:r>
                      <a:r>
                        <a:rPr lang="en-US" sz="850" u="none" strike="noStrike" noProof="0" dirty="0">
                          <a:effectLst/>
                        </a:rPr>
                        <a:t>. Felipe 4</a:t>
                      </a:r>
                      <a:endParaRPr lang="en-US" sz="850" b="0" i="0" u="none" strike="noStrike" noProof="0" dirty="0">
                        <a:solidFill>
                          <a:srgbClr val="000000"/>
                        </a:solidFill>
                        <a:effectLst/>
                        <a:latin typeface="Calibri" panose="020F0502020204030204" pitchFamily="34" charset="0"/>
                      </a:endParaRPr>
                    </a:p>
                  </a:txBody>
                  <a:tcPr marL="108000" marR="10800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85581192"/>
                  </a:ext>
                </a:extLst>
              </a:tr>
              <a:tr h="114509">
                <a:tc>
                  <a:txBody>
                    <a:bodyPr/>
                    <a:lstStyle/>
                    <a:p>
                      <a:pPr algn="ctr" fontAlgn="b">
                        <a:lnSpc>
                          <a:spcPct val="100000"/>
                        </a:lnSpc>
                      </a:pPr>
                      <a:r>
                        <a:rPr lang="en-US" sz="850" u="none" strike="noStrike" noProof="0" dirty="0" err="1">
                          <a:effectLst/>
                        </a:rPr>
                        <a:t>Hemisfèric</a:t>
                      </a:r>
                      <a:r>
                        <a:rPr lang="en-US" sz="850" u="none" strike="noStrike" noProof="0" dirty="0">
                          <a:effectLst/>
                        </a:rPr>
                        <a:t> 2</a:t>
                      </a:r>
                      <a:endParaRPr lang="en-US" sz="850" b="0" i="0" u="none" strike="noStrike" noProof="0" dirty="0">
                        <a:solidFill>
                          <a:srgbClr val="000000"/>
                        </a:solidFill>
                        <a:effectLst/>
                        <a:latin typeface="Calibri" panose="020F0502020204030204" pitchFamily="34" charset="0"/>
                      </a:endParaRPr>
                    </a:p>
                  </a:txBody>
                  <a:tcPr marL="108000" marR="10800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876669317"/>
                  </a:ext>
                </a:extLst>
              </a:tr>
              <a:tr h="114509">
                <a:tc>
                  <a:txBody>
                    <a:bodyPr/>
                    <a:lstStyle/>
                    <a:p>
                      <a:pPr algn="ctr" fontAlgn="b">
                        <a:lnSpc>
                          <a:spcPct val="100000"/>
                        </a:lnSpc>
                      </a:pPr>
                      <a:r>
                        <a:rPr lang="en-US" sz="850" u="none" strike="noStrike" noProof="0" dirty="0">
                          <a:effectLst/>
                        </a:rPr>
                        <a:t>Bullfighting Museum</a:t>
                      </a:r>
                      <a:endParaRPr lang="en-US" sz="850" b="0" i="0" u="none" strike="noStrike" noProof="0" dirty="0">
                        <a:solidFill>
                          <a:srgbClr val="000000"/>
                        </a:solidFill>
                        <a:effectLst/>
                        <a:latin typeface="Calibri" panose="020F0502020204030204" pitchFamily="34" charset="0"/>
                      </a:endParaRPr>
                    </a:p>
                  </a:txBody>
                  <a:tcPr marL="108000" marR="10800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697510940"/>
                  </a:ext>
                </a:extLst>
              </a:tr>
              <a:tr h="114509">
                <a:tc>
                  <a:txBody>
                    <a:bodyPr/>
                    <a:lstStyle/>
                    <a:p>
                      <a:pPr algn="ctr" fontAlgn="b">
                        <a:lnSpc>
                          <a:spcPct val="100000"/>
                        </a:lnSpc>
                      </a:pPr>
                      <a:r>
                        <a:rPr lang="en-US" sz="850" u="none" strike="noStrike" noProof="0" dirty="0">
                          <a:effectLst/>
                        </a:rPr>
                        <a:t>Mariano MUMA Museum</a:t>
                      </a:r>
                      <a:endParaRPr lang="en-US" sz="850" b="0" i="0" u="none" strike="noStrike" noProof="0" dirty="0">
                        <a:solidFill>
                          <a:srgbClr val="000000"/>
                        </a:solidFill>
                        <a:effectLst/>
                        <a:latin typeface="Calibri" panose="020F0502020204030204" pitchFamily="34" charset="0"/>
                      </a:endParaRPr>
                    </a:p>
                  </a:txBody>
                  <a:tcPr marL="108000" marR="10800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945063041"/>
                  </a:ext>
                </a:extLst>
              </a:tr>
            </a:tbl>
          </a:graphicData>
        </a:graphic>
      </p:graphicFrame>
      <p:sp>
        <p:nvSpPr>
          <p:cNvPr id="32" name="CuadroTexto 31">
            <a:extLst>
              <a:ext uri="{FF2B5EF4-FFF2-40B4-BE49-F238E27FC236}">
                <a16:creationId xmlns:a16="http://schemas.microsoft.com/office/drawing/2014/main" id="{3D1FD415-860C-E2DB-0300-8AA828CC5D1B}"/>
              </a:ext>
            </a:extLst>
          </p:cNvPr>
          <p:cNvSpPr txBox="1"/>
          <p:nvPr/>
        </p:nvSpPr>
        <p:spPr>
          <a:xfrm>
            <a:off x="6966421" y="2139516"/>
            <a:ext cx="3278846" cy="1323439"/>
          </a:xfrm>
          <a:prstGeom prst="rect">
            <a:avLst/>
          </a:prstGeom>
          <a:noFill/>
        </p:spPr>
        <p:txBody>
          <a:bodyPr wrap="none" rtlCol="0">
            <a:spAutoFit/>
          </a:bodyPr>
          <a:lstStyle/>
          <a:p>
            <a:pPr marL="342900" marR="0" lvl="0" indent="-342900" algn="l" defTabSz="914400" rtl="0" eaLnBrk="1" fontAlgn="auto" latinLnBrk="0" hangingPunct="1">
              <a:spcBef>
                <a:spcPts val="0"/>
              </a:spcBef>
              <a:spcAft>
                <a:spcPts val="0"/>
              </a:spcAft>
              <a:buClrTx/>
              <a:buSzTx/>
              <a:buFont typeface="Arial" panose="020B0604020202020204" pitchFamily="34" charset="0"/>
              <a:buChar char="•"/>
              <a:tabLst/>
              <a:defRPr/>
            </a:pPr>
            <a:r>
              <a:rPr kumimoji="0" lang="es-ES" sz="1600" b="0" i="0" u="none" strike="noStrike" kern="1200" cap="none" spc="0" normalizeH="0" baseline="0" noProof="0" dirty="0">
                <a:ln>
                  <a:noFill/>
                </a:ln>
                <a:solidFill>
                  <a:prstClr val="black"/>
                </a:solidFill>
                <a:effectLst/>
                <a:uLnTx/>
                <a:uFillTx/>
                <a:latin typeface="Calibri" panose="020F0502020204030204"/>
                <a:ea typeface="+mn-ea"/>
                <a:cs typeface="+mn-cs"/>
              </a:rPr>
              <a:t>Agilidad y facilidad para el turista</a:t>
            </a:r>
          </a:p>
          <a:p>
            <a:pPr marL="342900" marR="0" lvl="0" indent="-342900" algn="l" defTabSz="914400" rtl="0" eaLnBrk="1" fontAlgn="auto" latinLnBrk="0" hangingPunct="1">
              <a:spcBef>
                <a:spcPts val="0"/>
              </a:spcBef>
              <a:spcAft>
                <a:spcPts val="0"/>
              </a:spcAft>
              <a:buClrTx/>
              <a:buSzTx/>
              <a:buFont typeface="Arial" panose="020B0604020202020204" pitchFamily="34" charset="0"/>
              <a:buChar char="•"/>
              <a:tabLst/>
              <a:defRPr/>
            </a:pPr>
            <a:r>
              <a:rPr kumimoji="0" lang="es-ES" sz="1600" b="0" i="0" u="none" strike="noStrike" kern="1200" cap="none" spc="0" normalizeH="0" baseline="0" noProof="0" dirty="0">
                <a:ln>
                  <a:noFill/>
                </a:ln>
                <a:solidFill>
                  <a:prstClr val="black"/>
                </a:solidFill>
                <a:effectLst/>
                <a:uLnTx/>
                <a:uFillTx/>
                <a:latin typeface="Calibri" panose="020F0502020204030204"/>
                <a:ea typeface="+mn-ea"/>
                <a:cs typeface="+mn-cs"/>
              </a:rPr>
              <a:t>Control del fraude</a:t>
            </a:r>
          </a:p>
          <a:p>
            <a:pPr marL="342900" marR="0" lvl="0" indent="-342900" algn="l" defTabSz="914400" rtl="0" eaLnBrk="1" fontAlgn="auto" latinLnBrk="0" hangingPunct="1">
              <a:spcBef>
                <a:spcPts val="0"/>
              </a:spcBef>
              <a:spcAft>
                <a:spcPts val="0"/>
              </a:spcAft>
              <a:buClrTx/>
              <a:buSzTx/>
              <a:buFont typeface="Arial" panose="020B0604020202020204" pitchFamily="34" charset="0"/>
              <a:buChar char="•"/>
              <a:tabLst/>
              <a:defRPr/>
            </a:pPr>
            <a:r>
              <a:rPr kumimoji="0" lang="es-ES" sz="1600" b="0" i="0" u="none" strike="noStrike" kern="1200" cap="none" spc="0" normalizeH="0" baseline="0" noProof="0" dirty="0">
                <a:ln>
                  <a:noFill/>
                </a:ln>
                <a:solidFill>
                  <a:prstClr val="black"/>
                </a:solidFill>
                <a:effectLst/>
                <a:uLnTx/>
                <a:uFillTx/>
                <a:latin typeface="Calibri" panose="020F0502020204030204"/>
                <a:ea typeface="+mn-ea"/>
                <a:cs typeface="+mn-cs"/>
              </a:rPr>
              <a:t>Integración en la plataforma VLCi</a:t>
            </a:r>
          </a:p>
          <a:p>
            <a:pPr marL="342900" marR="0" lvl="0" indent="-342900" algn="l" defTabSz="914400" rtl="0" eaLnBrk="1" fontAlgn="auto" latinLnBrk="0" hangingPunct="1">
              <a:spcBef>
                <a:spcPts val="0"/>
              </a:spcBef>
              <a:spcAft>
                <a:spcPts val="0"/>
              </a:spcAft>
              <a:buClrTx/>
              <a:buSzTx/>
              <a:buFont typeface="Arial" panose="020B0604020202020204" pitchFamily="34" charset="0"/>
              <a:buChar char="•"/>
              <a:tabLst/>
              <a:defRPr/>
            </a:pPr>
            <a:r>
              <a:rPr kumimoji="0" lang="es-ES" sz="1600" b="0" i="0" u="none" strike="noStrike" kern="1200" cap="none" spc="0" normalizeH="0" baseline="0" noProof="0" dirty="0">
                <a:ln>
                  <a:noFill/>
                </a:ln>
                <a:solidFill>
                  <a:prstClr val="black"/>
                </a:solidFill>
                <a:effectLst/>
                <a:uLnTx/>
                <a:uFillTx/>
                <a:latin typeface="Calibri" panose="020F0502020204030204"/>
                <a:ea typeface="+mn-ea"/>
                <a:cs typeface="+mn-cs"/>
              </a:rPr>
              <a:t>Rutas inteligentes</a:t>
            </a:r>
          </a:p>
          <a:p>
            <a:pPr marL="342900" marR="0" lvl="0" indent="-342900" algn="l" defTabSz="914400" rtl="0" eaLnBrk="1" fontAlgn="auto" latinLnBrk="0" hangingPunct="1">
              <a:spcBef>
                <a:spcPts val="0"/>
              </a:spcBef>
              <a:spcAft>
                <a:spcPts val="0"/>
              </a:spcAft>
              <a:buClrTx/>
              <a:buSzTx/>
              <a:buFont typeface="Arial" panose="020B0604020202020204" pitchFamily="34" charset="0"/>
              <a:buChar char="•"/>
              <a:tabLst/>
              <a:defRPr/>
            </a:pPr>
            <a:r>
              <a:rPr kumimoji="0" lang="es-ES" sz="1600" b="0" i="0" u="none" strike="noStrike" kern="1200" cap="none" spc="0" normalizeH="0" baseline="0" noProof="0" dirty="0">
                <a:ln>
                  <a:noFill/>
                </a:ln>
                <a:solidFill>
                  <a:prstClr val="black"/>
                </a:solidFill>
                <a:effectLst/>
                <a:uLnTx/>
                <a:uFillTx/>
                <a:latin typeface="Calibri" panose="020F0502020204030204"/>
                <a:ea typeface="+mn-ea"/>
                <a:cs typeface="+mn-cs"/>
              </a:rPr>
              <a:t>Sostenibilidad</a:t>
            </a:r>
          </a:p>
        </p:txBody>
      </p:sp>
      <p:sp>
        <p:nvSpPr>
          <p:cNvPr id="33" name="CuadroTexto 32">
            <a:extLst>
              <a:ext uri="{FF2B5EF4-FFF2-40B4-BE49-F238E27FC236}">
                <a16:creationId xmlns:a16="http://schemas.microsoft.com/office/drawing/2014/main" id="{6C47989B-927F-E7D4-BBA5-0E2D20196AC8}"/>
              </a:ext>
            </a:extLst>
          </p:cNvPr>
          <p:cNvSpPr txBox="1"/>
          <p:nvPr/>
        </p:nvSpPr>
        <p:spPr>
          <a:xfrm>
            <a:off x="1509684" y="3429000"/>
            <a:ext cx="2583247" cy="369332"/>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Puntos </a:t>
            </a:r>
            <a:r>
              <a:rPr lang="en-US" b="1" dirty="0" err="1">
                <a:latin typeface="Calibri" panose="020F0502020204030204" pitchFamily="34" charset="0"/>
                <a:cs typeface="Calibri" panose="020F0502020204030204" pitchFamily="34" charset="0"/>
              </a:rPr>
              <a:t>inteligentes</a:t>
            </a:r>
            <a:endParaRPr lang="en-US" b="1" dirty="0">
              <a:latin typeface="Calibri" panose="020F0502020204030204" pitchFamily="34" charset="0"/>
              <a:cs typeface="Calibri" panose="020F0502020204030204" pitchFamily="34" charset="0"/>
            </a:endParaRPr>
          </a:p>
        </p:txBody>
      </p:sp>
      <p:sp>
        <p:nvSpPr>
          <p:cNvPr id="34" name="CuadroTexto 33">
            <a:extLst>
              <a:ext uri="{FF2B5EF4-FFF2-40B4-BE49-F238E27FC236}">
                <a16:creationId xmlns:a16="http://schemas.microsoft.com/office/drawing/2014/main" id="{0F55B444-98CA-74BB-D34D-20F885F2D4BE}"/>
              </a:ext>
            </a:extLst>
          </p:cNvPr>
          <p:cNvSpPr txBox="1"/>
          <p:nvPr/>
        </p:nvSpPr>
        <p:spPr>
          <a:xfrm>
            <a:off x="1509684" y="3810603"/>
            <a:ext cx="4478456" cy="2492990"/>
          </a:xfrm>
          <a:prstGeom prst="rect">
            <a:avLst/>
          </a:prstGeom>
          <a:noFill/>
        </p:spPr>
        <p:txBody>
          <a:bodyPr wrap="square" rtlCol="0">
            <a:spAutoFit/>
          </a:bodyPr>
          <a:lstStyle/>
          <a:p>
            <a:pPr marL="0" marR="0" lvl="0" indent="0" algn="l" defTabSz="914400" rtl="0" eaLnBrk="1" fontAlgn="auto" latinLnBrk="0" hangingPunct="1">
              <a:spcBef>
                <a:spcPts val="0"/>
              </a:spcBef>
              <a:spcAft>
                <a:spcPts val="0"/>
              </a:spcAft>
              <a:buClrTx/>
              <a:buSzTx/>
              <a:buFontTx/>
              <a:buNone/>
              <a:tabLst/>
              <a:defRPr/>
            </a:pPr>
            <a:r>
              <a:rPr kumimoji="0" lang="es-ES" sz="1600" b="0" i="0" u="none" strike="noStrike" kern="1200" cap="none" spc="0" normalizeH="0" baseline="0" noProof="0" dirty="0">
                <a:ln>
                  <a:noFill/>
                </a:ln>
                <a:solidFill>
                  <a:prstClr val="black"/>
                </a:solidFill>
                <a:effectLst/>
                <a:uLnTx/>
                <a:uFillTx/>
                <a:latin typeface="Calibri" panose="020F0502020204030204"/>
                <a:ea typeface="+mn-ea"/>
                <a:cs typeface="+mn-cs"/>
              </a:rPr>
              <a:t>4 puntos inteligentes distribuidos por las principales zonas turísticas de la ciudad, donde se pueden recoger, de un modo ágil y sin colas, las tarjetas que se hayan comprado online, incluso las 24 horas del día como ocurre con el punto del aeropuerto.</a:t>
            </a:r>
          </a:p>
          <a:p>
            <a:pPr marL="0" marR="0" lvl="0" indent="0" algn="l" defTabSz="914400" rtl="0" eaLnBrk="1" fontAlgn="auto" latinLnBrk="0" hangingPunct="1">
              <a:spcBef>
                <a:spcPts val="0"/>
              </a:spcBef>
              <a:spcAft>
                <a:spcPts val="0"/>
              </a:spcAft>
              <a:buClrTx/>
              <a:buSzTx/>
              <a:buFontTx/>
              <a:buNone/>
              <a:tabLst/>
              <a:defRPr/>
            </a:pPr>
            <a:endParaRPr kumimoji="0" lang="es-ES" sz="1200" b="0" i="0" u="none" strike="noStrike" kern="1200" cap="none" spc="0" normalizeH="0" baseline="0" noProof="0" dirty="0">
              <a:ln>
                <a:noFill/>
              </a:ln>
              <a:solidFill>
                <a:prstClr val="black">
                  <a:alpha val="60000"/>
                </a:prstClr>
              </a:solidFill>
              <a:effectLst/>
              <a:uLnTx/>
              <a:uFillTx/>
              <a:latin typeface="Calibri" panose="020F0502020204030204" pitchFamily="34" charset="0"/>
              <a:ea typeface="Arial Unicode MS" panose="020B0604020202020204" pitchFamily="34" charset="-128"/>
              <a:cs typeface="Calibri" panose="020F0502020204030204" pitchFamily="34" charset="0"/>
            </a:endParaRPr>
          </a:p>
          <a:p>
            <a:pPr marL="0" marR="0" lvl="0" indent="0" algn="l" defTabSz="914400" rtl="0" eaLnBrk="1" fontAlgn="auto" latinLnBrk="0" hangingPunct="1">
              <a:spcBef>
                <a:spcPts val="0"/>
              </a:spcBef>
              <a:spcAft>
                <a:spcPts val="0"/>
              </a:spcAft>
              <a:buClrTx/>
              <a:buSzTx/>
              <a:buFontTx/>
              <a:buNone/>
              <a:tabLst/>
              <a:defRPr/>
            </a:pPr>
            <a:r>
              <a:rPr kumimoji="0" lang="es-ES" sz="1600" b="0" i="0" u="none" strike="noStrike" kern="1200" cap="none" spc="0" normalizeH="0" baseline="0" noProof="0" dirty="0">
                <a:ln>
                  <a:noFill/>
                </a:ln>
                <a:solidFill>
                  <a:prstClr val="black"/>
                </a:solidFill>
                <a:effectLst/>
                <a:uLnTx/>
                <a:uFillTx/>
                <a:latin typeface="Calibri" panose="020F0502020204030204"/>
                <a:ea typeface="+mn-ea"/>
                <a:cs typeface="+mn-cs"/>
              </a:rPr>
              <a:t>Durante su estancia el turista podrá conocer la fechas de caducidad de la tarjeta, qué usos ha tenido e incluso acceder a promociones y ventajas específicas.</a:t>
            </a:r>
            <a:r>
              <a:rPr kumimoji="0" lang="es-ES" sz="12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s-ES" sz="1200" b="0" i="0" u="none" strike="noStrike" kern="1200" cap="none" spc="0" normalizeH="0" baseline="0" noProof="0" dirty="0">
              <a:ln>
                <a:noFill/>
              </a:ln>
              <a:solidFill>
                <a:prstClr val="black">
                  <a:alpha val="60000"/>
                </a:prstClr>
              </a:solidFill>
              <a:effectLst/>
              <a:uLnTx/>
              <a:uFillTx/>
              <a:latin typeface="Calibri" panose="020F0502020204030204" pitchFamily="34" charset="0"/>
              <a:ea typeface="Arial Unicode MS" panose="020B0604020202020204" pitchFamily="34" charset="-128"/>
              <a:cs typeface="Calibri" panose="020F0502020204030204" pitchFamily="34" charset="0"/>
            </a:endParaRPr>
          </a:p>
        </p:txBody>
      </p:sp>
      <p:pic>
        <p:nvPicPr>
          <p:cNvPr id="35" name="Imagen 34">
            <a:extLst>
              <a:ext uri="{FF2B5EF4-FFF2-40B4-BE49-F238E27FC236}">
                <a16:creationId xmlns:a16="http://schemas.microsoft.com/office/drawing/2014/main" id="{197A416C-8269-918A-BB3D-A85F5B6F1A40}"/>
              </a:ext>
            </a:extLst>
          </p:cNvPr>
          <p:cNvPicPr>
            <a:picLocks noChangeAspect="1"/>
          </p:cNvPicPr>
          <p:nvPr/>
        </p:nvPicPr>
        <p:blipFill rotWithShape="1">
          <a:blip r:embed="rId4"/>
          <a:srcRect l="29330" r="22357"/>
          <a:stretch/>
        </p:blipFill>
        <p:spPr>
          <a:xfrm>
            <a:off x="505281" y="3393634"/>
            <a:ext cx="848990" cy="2634187"/>
          </a:xfrm>
          <a:prstGeom prst="rect">
            <a:avLst/>
          </a:prstGeom>
        </p:spPr>
      </p:pic>
      <p:sp>
        <p:nvSpPr>
          <p:cNvPr id="36" name="CuadroTexto 35">
            <a:extLst>
              <a:ext uri="{FF2B5EF4-FFF2-40B4-BE49-F238E27FC236}">
                <a16:creationId xmlns:a16="http://schemas.microsoft.com/office/drawing/2014/main" id="{82403760-FB56-4AA0-8685-69E96F62D4F0}"/>
              </a:ext>
            </a:extLst>
          </p:cNvPr>
          <p:cNvSpPr txBox="1"/>
          <p:nvPr/>
        </p:nvSpPr>
        <p:spPr>
          <a:xfrm>
            <a:off x="6899466" y="3848324"/>
            <a:ext cx="2457030" cy="369332"/>
          </a:xfrm>
          <a:prstGeom prst="rect">
            <a:avLst/>
          </a:prstGeom>
          <a:noFill/>
        </p:spPr>
        <p:txBody>
          <a:bodyPr wrap="square" rtlCol="0">
            <a:spAutoFit/>
          </a:bodyPr>
          <a:lstStyle/>
          <a:p>
            <a:pPr algn="ctr"/>
            <a:r>
              <a:rPr lang="en-US" b="1" dirty="0">
                <a:latin typeface="Calibri" panose="020F0502020204030204" pitchFamily="34" charset="0"/>
                <a:cs typeface="Calibri" panose="020F0502020204030204" pitchFamily="34" charset="0"/>
              </a:rPr>
              <a:t>Puntos de </a:t>
            </a:r>
            <a:r>
              <a:rPr lang="en-US" b="1" dirty="0" err="1">
                <a:latin typeface="Calibri" panose="020F0502020204030204" pitchFamily="34" charset="0"/>
                <a:cs typeface="Calibri" panose="020F0502020204030204" pitchFamily="34" charset="0"/>
              </a:rPr>
              <a:t>utilización</a:t>
            </a:r>
            <a:endParaRPr lang="en-US" b="1" dirty="0">
              <a:latin typeface="Calibri" panose="020F0502020204030204" pitchFamily="34" charset="0"/>
              <a:cs typeface="Calibri" panose="020F0502020204030204" pitchFamily="34" charset="0"/>
            </a:endParaRPr>
          </a:p>
        </p:txBody>
      </p:sp>
      <p:sp>
        <p:nvSpPr>
          <p:cNvPr id="37" name="CuadroTexto 36">
            <a:extLst>
              <a:ext uri="{FF2B5EF4-FFF2-40B4-BE49-F238E27FC236}">
                <a16:creationId xmlns:a16="http://schemas.microsoft.com/office/drawing/2014/main" id="{FC0DB6E0-7B4F-72CB-2D66-51B6970874B3}"/>
              </a:ext>
            </a:extLst>
          </p:cNvPr>
          <p:cNvSpPr txBox="1"/>
          <p:nvPr/>
        </p:nvSpPr>
        <p:spPr>
          <a:xfrm>
            <a:off x="6249536" y="4254846"/>
            <a:ext cx="3756890" cy="830997"/>
          </a:xfrm>
          <a:prstGeom prst="rect">
            <a:avLst/>
          </a:prstGeom>
          <a:noFill/>
        </p:spPr>
        <p:txBody>
          <a:bodyPr wrap="square" rtlCol="0">
            <a:spAutoFit/>
          </a:bodyPr>
          <a:lstStyle/>
          <a:p>
            <a:r>
              <a:rPr kumimoji="0" lang="es-ES" sz="1600" b="0" i="0" u="none" strike="noStrike" kern="1200" cap="none" spc="0" normalizeH="0" baseline="0" noProof="0" dirty="0">
                <a:ln>
                  <a:noFill/>
                </a:ln>
                <a:solidFill>
                  <a:prstClr val="black"/>
                </a:solidFill>
                <a:effectLst/>
                <a:uLnTx/>
                <a:uFillTx/>
                <a:latin typeface="Calibri" panose="020F0502020204030204"/>
                <a:ea typeface="+mn-ea"/>
                <a:cs typeface="+mn-cs"/>
              </a:rPr>
              <a:t>42 puntos de utilización en los principales museos de la ciudad, puntos de interés, jardines y complejos histórico – artísticos.</a:t>
            </a:r>
            <a:endParaRPr lang="en-US" sz="1600" dirty="0">
              <a:latin typeface="Calibri" panose="020F0502020204030204" pitchFamily="34" charset="0"/>
              <a:cs typeface="Calibri" panose="020F0502020204030204" pitchFamily="34" charset="0"/>
            </a:endParaRPr>
          </a:p>
        </p:txBody>
      </p:sp>
      <p:pic>
        <p:nvPicPr>
          <p:cNvPr id="38" name="Imagen 37">
            <a:extLst>
              <a:ext uri="{FF2B5EF4-FFF2-40B4-BE49-F238E27FC236}">
                <a16:creationId xmlns:a16="http://schemas.microsoft.com/office/drawing/2014/main" id="{3E87F035-1AD9-EBD8-3DEA-5D599A3BEC6C}"/>
              </a:ext>
            </a:extLst>
          </p:cNvPr>
          <p:cNvPicPr>
            <a:picLocks noChangeAspect="1"/>
          </p:cNvPicPr>
          <p:nvPr/>
        </p:nvPicPr>
        <p:blipFill>
          <a:blip r:embed="rId5"/>
          <a:stretch>
            <a:fillRect/>
          </a:stretch>
        </p:blipFill>
        <p:spPr>
          <a:xfrm>
            <a:off x="7232211" y="5266980"/>
            <a:ext cx="1530431" cy="1280618"/>
          </a:xfrm>
          <a:prstGeom prst="rect">
            <a:avLst/>
          </a:prstGeom>
        </p:spPr>
      </p:pic>
      <p:sp>
        <p:nvSpPr>
          <p:cNvPr id="47" name="Marcador de número de diapositiva 1">
            <a:extLst>
              <a:ext uri="{FF2B5EF4-FFF2-40B4-BE49-F238E27FC236}">
                <a16:creationId xmlns:a16="http://schemas.microsoft.com/office/drawing/2014/main" id="{58001C9E-0C66-772C-DE63-E9F449B1F04F}"/>
              </a:ext>
            </a:extLst>
          </p:cNvPr>
          <p:cNvSpPr txBox="1">
            <a:spLocks/>
          </p:cNvSpPr>
          <p:nvPr/>
        </p:nvSpPr>
        <p:spPr>
          <a:xfrm>
            <a:off x="5029200" y="6492875"/>
            <a:ext cx="2133600" cy="365125"/>
          </a:xfrm>
          <a:prstGeom prst="rect">
            <a:avLst/>
          </a:prstGeom>
        </p:spPr>
        <p:txBody>
          <a:bodyPr vert="horz" lIns="91440" tIns="45720" rIns="91440" bIns="45720" rtlCol="0" anchor="ctr"/>
          <a:lstStyle>
            <a:defPPr>
              <a:defRPr lang="es-ES_tradnl"/>
            </a:defPPr>
            <a:lvl1pPr marL="0" algn="ctr" defTabSz="914400" rtl="0" eaLnBrk="1" latinLnBrk="0" hangingPunct="1">
              <a:defRPr sz="1200" kern="1200">
                <a:solidFill>
                  <a:schemeClr val="tx1">
                    <a:tint val="75000"/>
                  </a:schemeClr>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E055D80-A3AD-4F07-BA01-B155C49F1784}" type="slidenum">
              <a:rPr lang="en-IE" smtClean="0"/>
              <a:pPr/>
              <a:t>16</a:t>
            </a:fld>
            <a:endParaRPr lang="en-IE" dirty="0"/>
          </a:p>
        </p:txBody>
      </p:sp>
    </p:spTree>
    <p:extLst>
      <p:ext uri="{BB962C8B-B14F-4D97-AF65-F5344CB8AC3E}">
        <p14:creationId xmlns:p14="http://schemas.microsoft.com/office/powerpoint/2010/main" val="41489122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 name="Picture 2">
            <a:extLst>
              <a:ext uri="{FF2B5EF4-FFF2-40B4-BE49-F238E27FC236}">
                <a16:creationId xmlns:a16="http://schemas.microsoft.com/office/drawing/2014/main" id="{3D63D07C-3AFF-46B6-8259-1CD254AF2CF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208" r="39362"/>
          <a:stretch/>
        </p:blipFill>
        <p:spPr bwMode="auto">
          <a:xfrm>
            <a:off x="-790" y="409935"/>
            <a:ext cx="4267224" cy="6459926"/>
          </a:xfrm>
          <a:prstGeom prst="rect">
            <a:avLst/>
          </a:prstGeom>
          <a:noFill/>
          <a:extLst>
            <a:ext uri="{909E8E84-426E-40DD-AFC4-6F175D3DCCD1}">
              <a14:hiddenFill xmlns:a14="http://schemas.microsoft.com/office/drawing/2010/main">
                <a:solidFill>
                  <a:srgbClr val="FFFFFF"/>
                </a:solidFill>
              </a14:hiddenFill>
            </a:ext>
          </a:extLst>
        </p:spPr>
      </p:pic>
      <p:sp>
        <p:nvSpPr>
          <p:cNvPr id="77" name="Marcador de número de diapositiva 1"/>
          <p:cNvSpPr>
            <a:spLocks noGrp="1"/>
          </p:cNvSpPr>
          <p:nvPr>
            <p:ph type="sldNum" sz="quarter" idx="4"/>
          </p:nvPr>
        </p:nvSpPr>
        <p:spPr>
          <a:prstGeom prst="rect">
            <a:avLst/>
          </a:prstGeom>
        </p:spPr>
        <p:txBody>
          <a:bodyPr/>
          <a:lstStyle>
            <a:lvl1pPr algn="ctr">
              <a:defRPr/>
            </a:lvl1pPr>
          </a:lstStyle>
          <a:p>
            <a:fld id="{82865F50-400A-44EB-94AA-7E399BB737F0}" type="slidenum">
              <a:rPr lang="es-ES" smtClean="0">
                <a:cs typeface="Calibri" panose="020F0502020204030204" pitchFamily="34" charset="0"/>
              </a:rPr>
              <a:t>17</a:t>
            </a:fld>
            <a:endParaRPr lang="es-ES" dirty="0">
              <a:cs typeface="Calibri" panose="020F0502020204030204" pitchFamily="34" charset="0"/>
            </a:endParaRPr>
          </a:p>
        </p:txBody>
      </p:sp>
      <p:sp>
        <p:nvSpPr>
          <p:cNvPr id="3" name="Marcador de texto 2">
            <a:extLst>
              <a:ext uri="{FF2B5EF4-FFF2-40B4-BE49-F238E27FC236}">
                <a16:creationId xmlns:a16="http://schemas.microsoft.com/office/drawing/2014/main" id="{04E5D2BE-E6DF-049E-56E1-46087FF34072}"/>
              </a:ext>
            </a:extLst>
          </p:cNvPr>
          <p:cNvSpPr>
            <a:spLocks noGrp="1"/>
          </p:cNvSpPr>
          <p:nvPr>
            <p:ph type="body" sz="quarter" idx="10"/>
          </p:nvPr>
        </p:nvSpPr>
        <p:spPr/>
        <p:txBody>
          <a:bodyPr/>
          <a:lstStyle/>
          <a:p>
            <a:r>
              <a:rPr lang="es-ES" dirty="0"/>
              <a:t>ESTUDIOS BIG DATA</a:t>
            </a:r>
          </a:p>
        </p:txBody>
      </p:sp>
      <p:sp>
        <p:nvSpPr>
          <p:cNvPr id="52" name="Freeform 44">
            <a:extLst>
              <a:ext uri="{FF2B5EF4-FFF2-40B4-BE49-F238E27FC236}">
                <a16:creationId xmlns:a16="http://schemas.microsoft.com/office/drawing/2014/main" id="{25AC91FE-7DB5-5ED7-50B6-48A944C7C40E}"/>
              </a:ext>
            </a:extLst>
          </p:cNvPr>
          <p:cNvSpPr>
            <a:spLocks/>
          </p:cNvSpPr>
          <p:nvPr/>
        </p:nvSpPr>
        <p:spPr bwMode="auto">
          <a:xfrm>
            <a:off x="3295858" y="56860"/>
            <a:ext cx="296131" cy="280846"/>
          </a:xfrm>
          <a:custGeom>
            <a:avLst/>
            <a:gdLst>
              <a:gd name="T0" fmla="*/ 155 w 155"/>
              <a:gd name="T1" fmla="*/ 99 h 147"/>
              <a:gd name="T2" fmla="*/ 155 w 155"/>
              <a:gd name="T3" fmla="*/ 48 h 147"/>
              <a:gd name="T4" fmla="*/ 0 w 155"/>
              <a:gd name="T5" fmla="*/ 0 h 147"/>
              <a:gd name="T6" fmla="*/ 0 w 155"/>
              <a:gd name="T7" fmla="*/ 45 h 147"/>
              <a:gd name="T8" fmla="*/ 102 w 155"/>
              <a:gd name="T9" fmla="*/ 75 h 147"/>
              <a:gd name="T10" fmla="*/ 0 w 155"/>
              <a:gd name="T11" fmla="*/ 102 h 147"/>
              <a:gd name="T12" fmla="*/ 0 w 155"/>
              <a:gd name="T13" fmla="*/ 147 h 147"/>
              <a:gd name="T14" fmla="*/ 155 w 155"/>
              <a:gd name="T15" fmla="*/ 99 h 1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147">
                <a:moveTo>
                  <a:pt x="155" y="99"/>
                </a:moveTo>
                <a:lnTo>
                  <a:pt x="155" y="48"/>
                </a:lnTo>
                <a:lnTo>
                  <a:pt x="0" y="0"/>
                </a:lnTo>
                <a:lnTo>
                  <a:pt x="0" y="45"/>
                </a:lnTo>
                <a:lnTo>
                  <a:pt x="102" y="75"/>
                </a:lnTo>
                <a:lnTo>
                  <a:pt x="0" y="102"/>
                </a:lnTo>
                <a:lnTo>
                  <a:pt x="0" y="147"/>
                </a:lnTo>
                <a:lnTo>
                  <a:pt x="155" y="99"/>
                </a:lnTo>
                <a:close/>
              </a:path>
            </a:pathLst>
          </a:custGeom>
          <a:solidFill>
            <a:srgbClr val="FFCD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latin typeface="Calibri" panose="020F0502020204030204" pitchFamily="34" charset="0"/>
              <a:cs typeface="Calibri" panose="020F0502020204030204" pitchFamily="34" charset="0"/>
            </a:endParaRPr>
          </a:p>
        </p:txBody>
      </p:sp>
      <p:sp>
        <p:nvSpPr>
          <p:cNvPr id="53" name="Título 1">
            <a:extLst>
              <a:ext uri="{FF2B5EF4-FFF2-40B4-BE49-F238E27FC236}">
                <a16:creationId xmlns:a16="http://schemas.microsoft.com/office/drawing/2014/main" id="{7182DEBC-498E-03D0-45F5-99029226CA57}"/>
              </a:ext>
            </a:extLst>
          </p:cNvPr>
          <p:cNvSpPr txBox="1">
            <a:spLocks/>
          </p:cNvSpPr>
          <p:nvPr/>
        </p:nvSpPr>
        <p:spPr>
          <a:xfrm>
            <a:off x="3591988" y="-27316"/>
            <a:ext cx="8278672" cy="449197"/>
          </a:xfrm>
          <a:prstGeom prst="rect">
            <a:avLst/>
          </a:prstGeom>
        </p:spPr>
        <p:txBody>
          <a:bodyPr vert="horz" lIns="180000" tIns="0" rIns="91440" bIns="0" rtlCol="0" anchor="ctr" anchorCtr="0">
            <a:normAutofit/>
          </a:bodyPr>
          <a:lstStyle>
            <a:lvl1pPr algn="l" defTabSz="914400" rtl="0" eaLnBrk="1" latinLnBrk="0" hangingPunct="1">
              <a:lnSpc>
                <a:spcPct val="90000"/>
              </a:lnSpc>
              <a:spcBef>
                <a:spcPct val="0"/>
              </a:spcBef>
              <a:buNone/>
              <a:defRPr sz="2400" b="1" kern="1200">
                <a:solidFill>
                  <a:schemeClr val="bg1"/>
                </a:solidFill>
                <a:latin typeface="Calibri" panose="020F0502020204030204" pitchFamily="34" charset="0"/>
                <a:ea typeface="+mj-ea"/>
                <a:cs typeface="Calibri" panose="020F0502020204030204" pitchFamily="34" charset="0"/>
              </a:defRPr>
            </a:lvl1pPr>
          </a:lstStyle>
          <a:p>
            <a:r>
              <a:rPr lang="es-ES" dirty="0"/>
              <a:t>Movilidad y Eventos masivos</a:t>
            </a:r>
          </a:p>
        </p:txBody>
      </p:sp>
      <p:sp>
        <p:nvSpPr>
          <p:cNvPr id="162" name="Título 1">
            <a:extLst>
              <a:ext uri="{FF2B5EF4-FFF2-40B4-BE49-F238E27FC236}">
                <a16:creationId xmlns:a16="http://schemas.microsoft.com/office/drawing/2014/main" id="{9FCC0D7B-5216-4D58-82DC-EDA915D3EF49}"/>
              </a:ext>
            </a:extLst>
          </p:cNvPr>
          <p:cNvSpPr txBox="1">
            <a:spLocks/>
          </p:cNvSpPr>
          <p:nvPr/>
        </p:nvSpPr>
        <p:spPr>
          <a:xfrm>
            <a:off x="4435153" y="482428"/>
            <a:ext cx="7620786" cy="772732"/>
          </a:xfrm>
          <a:prstGeom prst="rect">
            <a:avLst/>
          </a:prstGeom>
          <a:solidFill>
            <a:schemeClr val="bg1">
              <a:alpha val="92000"/>
            </a:scheme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3600" b="1" kern="1200">
                <a:solidFill>
                  <a:schemeClr val="tx1"/>
                </a:solidFill>
                <a:latin typeface="Calibri" panose="020F0502020204030204" pitchFamily="34" charset="0"/>
                <a:ea typeface="+mj-ea"/>
                <a:cs typeface="Calibri" panose="020F0502020204030204" pitchFamily="34" charset="0"/>
              </a:defRPr>
            </a:lvl1pPr>
          </a:lstStyle>
          <a:p>
            <a:r>
              <a:rPr lang="es-ES" sz="2400" dirty="0">
                <a:solidFill>
                  <a:schemeClr val="tx2"/>
                </a:solidFill>
              </a:rPr>
              <a:t>Estudio de Turismo durante las Fallas de 2019 y de 2022 utilizando datos de la red móvil</a:t>
            </a:r>
          </a:p>
        </p:txBody>
      </p:sp>
      <p:sp>
        <p:nvSpPr>
          <p:cNvPr id="163" name="1 Título">
            <a:extLst>
              <a:ext uri="{FF2B5EF4-FFF2-40B4-BE49-F238E27FC236}">
                <a16:creationId xmlns:a16="http://schemas.microsoft.com/office/drawing/2014/main" id="{03DACC89-8FE4-4C55-A832-E9D235E25DA8}"/>
              </a:ext>
            </a:extLst>
          </p:cNvPr>
          <p:cNvSpPr txBox="1">
            <a:spLocks/>
          </p:cNvSpPr>
          <p:nvPr/>
        </p:nvSpPr>
        <p:spPr bwMode="auto">
          <a:xfrm>
            <a:off x="4435154" y="1285838"/>
            <a:ext cx="7525382" cy="1157323"/>
          </a:xfrm>
          <a:prstGeom prst="rect">
            <a:avLst/>
          </a:prstGeom>
          <a:solidFill>
            <a:srgbClr val="FFFFFF">
              <a:alpha val="92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rgbClr val="000000"/>
                </a:solidFill>
                <a:latin typeface="Arial" panose="020B0604020202020204" pitchFamily="34" charset="0"/>
                <a:ea typeface="ヒラギノ角ゴ ProN W3"/>
                <a:cs typeface="ヒラギノ角ゴ ProN W3"/>
                <a:sym typeface="Gill Sans"/>
              </a:defRPr>
            </a:lvl1pPr>
            <a:lvl2pPr marL="742950" indent="-285750">
              <a:defRPr sz="2800">
                <a:solidFill>
                  <a:srgbClr val="000000"/>
                </a:solidFill>
                <a:latin typeface="Arial" panose="020B0604020202020204" pitchFamily="34" charset="0"/>
                <a:ea typeface="ヒラギノ角ゴ ProN W3"/>
                <a:cs typeface="ヒラギノ角ゴ ProN W3"/>
                <a:sym typeface="Gill Sans"/>
              </a:defRPr>
            </a:lvl2pPr>
            <a:lvl3pPr marL="1143000" indent="-228600">
              <a:defRPr sz="2800">
                <a:solidFill>
                  <a:srgbClr val="000000"/>
                </a:solidFill>
                <a:latin typeface="Arial" panose="020B0604020202020204" pitchFamily="34" charset="0"/>
                <a:ea typeface="ヒラギノ角ゴ ProN W3"/>
                <a:cs typeface="ヒラギノ角ゴ ProN W3"/>
                <a:sym typeface="Gill Sans"/>
              </a:defRPr>
            </a:lvl3pPr>
            <a:lvl4pPr marL="1600200" indent="-228600">
              <a:defRPr sz="2800">
                <a:solidFill>
                  <a:srgbClr val="000000"/>
                </a:solidFill>
                <a:latin typeface="Arial" panose="020B0604020202020204" pitchFamily="34" charset="0"/>
                <a:ea typeface="ヒラギノ角ゴ ProN W3"/>
                <a:cs typeface="ヒラギノ角ゴ ProN W3"/>
                <a:sym typeface="Gill Sans"/>
              </a:defRPr>
            </a:lvl4pPr>
            <a:lvl5pPr marL="2057400" indent="-228600">
              <a:defRPr sz="2800">
                <a:solidFill>
                  <a:srgbClr val="000000"/>
                </a:solidFill>
                <a:latin typeface="Arial" panose="020B0604020202020204" pitchFamily="34" charset="0"/>
                <a:ea typeface="ヒラギノ角ゴ ProN W3"/>
                <a:cs typeface="ヒラギノ角ゴ ProN W3"/>
                <a:sym typeface="Gill Sans"/>
              </a:defRPr>
            </a:lvl5pPr>
            <a:lvl6pPr marL="2514600" indent="-228600" eaLnBrk="0" fontAlgn="base" hangingPunct="0">
              <a:spcBef>
                <a:spcPct val="0"/>
              </a:spcBef>
              <a:spcAft>
                <a:spcPct val="0"/>
              </a:spcAft>
              <a:defRPr sz="2800">
                <a:solidFill>
                  <a:srgbClr val="000000"/>
                </a:solidFill>
                <a:latin typeface="Arial" panose="020B0604020202020204" pitchFamily="34" charset="0"/>
                <a:ea typeface="ヒラギノ角ゴ ProN W3"/>
                <a:cs typeface="ヒラギノ角ゴ ProN W3"/>
                <a:sym typeface="Gill Sans"/>
              </a:defRPr>
            </a:lvl6pPr>
            <a:lvl7pPr marL="2971800" indent="-228600" eaLnBrk="0" fontAlgn="base" hangingPunct="0">
              <a:spcBef>
                <a:spcPct val="0"/>
              </a:spcBef>
              <a:spcAft>
                <a:spcPct val="0"/>
              </a:spcAft>
              <a:defRPr sz="2800">
                <a:solidFill>
                  <a:srgbClr val="000000"/>
                </a:solidFill>
                <a:latin typeface="Arial" panose="020B0604020202020204" pitchFamily="34" charset="0"/>
                <a:ea typeface="ヒラギノ角ゴ ProN W3"/>
                <a:cs typeface="ヒラギノ角ゴ ProN W3"/>
                <a:sym typeface="Gill Sans"/>
              </a:defRPr>
            </a:lvl7pPr>
            <a:lvl8pPr marL="3429000" indent="-228600" eaLnBrk="0" fontAlgn="base" hangingPunct="0">
              <a:spcBef>
                <a:spcPct val="0"/>
              </a:spcBef>
              <a:spcAft>
                <a:spcPct val="0"/>
              </a:spcAft>
              <a:defRPr sz="2800">
                <a:solidFill>
                  <a:srgbClr val="000000"/>
                </a:solidFill>
                <a:latin typeface="Arial" panose="020B0604020202020204" pitchFamily="34" charset="0"/>
                <a:ea typeface="ヒラギノ角ゴ ProN W3"/>
                <a:cs typeface="ヒラギノ角ゴ ProN W3"/>
                <a:sym typeface="Gill Sans"/>
              </a:defRPr>
            </a:lvl8pPr>
            <a:lvl9pPr marL="3886200" indent="-228600" eaLnBrk="0" fontAlgn="base" hangingPunct="0">
              <a:spcBef>
                <a:spcPct val="0"/>
              </a:spcBef>
              <a:spcAft>
                <a:spcPct val="0"/>
              </a:spcAft>
              <a:defRPr sz="2800">
                <a:solidFill>
                  <a:srgbClr val="000000"/>
                </a:solidFill>
                <a:latin typeface="Arial" panose="020B0604020202020204" pitchFamily="34" charset="0"/>
                <a:ea typeface="ヒラギノ角ゴ ProN W3"/>
                <a:cs typeface="ヒラギノ角ゴ ProN W3"/>
                <a:sym typeface="Gill Sans"/>
              </a:defRPr>
            </a:lvl9pPr>
          </a:lstStyle>
          <a:p>
            <a:r>
              <a:rPr lang="es-ES" altLang="es-ES" sz="1800" dirty="0">
                <a:solidFill>
                  <a:schemeClr val="tx1"/>
                </a:solidFill>
                <a:latin typeface="Calibri" panose="020F0502020204030204" pitchFamily="34" charset="0"/>
                <a:ea typeface="MS PGothic" panose="020B0600070205080204" pitchFamily="34" charset="-128"/>
                <a:cs typeface="Calibri" panose="020F0502020204030204" pitchFamily="34" charset="0"/>
              </a:rPr>
              <a:t>Análisis de varias fuentes, incluyendo </a:t>
            </a:r>
            <a:r>
              <a:rPr lang="es-ES" altLang="es-ES" sz="1800" b="1" dirty="0">
                <a:solidFill>
                  <a:srgbClr val="30A2AD"/>
                </a:solidFill>
                <a:latin typeface="Calibri" panose="020F0502020204030204" pitchFamily="34" charset="0"/>
                <a:cs typeface="Calibri" panose="020F0502020204030204" pitchFamily="34" charset="0"/>
              </a:rPr>
              <a:t>datos anonimizados de la red de teléfonos móviles</a:t>
            </a:r>
            <a:r>
              <a:rPr lang="es-ES" altLang="es-ES" sz="1800" dirty="0">
                <a:solidFill>
                  <a:schemeClr val="tx1"/>
                </a:solidFill>
                <a:latin typeface="Calibri" panose="020F0502020204030204" pitchFamily="34" charset="0"/>
                <a:ea typeface="MS PGothic" panose="020B0600070205080204" pitchFamily="34" charset="-128"/>
                <a:cs typeface="Calibri" panose="020F0502020204030204" pitchFamily="34" charset="0"/>
              </a:rPr>
              <a:t>, agregados y extrapolados, mostrando el movimiento de la gente por la ciudad.</a:t>
            </a:r>
          </a:p>
          <a:p>
            <a:r>
              <a:rPr lang="es-ES" altLang="es-ES" sz="1800" dirty="0">
                <a:solidFill>
                  <a:schemeClr val="tx1"/>
                </a:solidFill>
                <a:latin typeface="Calibri" panose="020F0502020204030204" pitchFamily="34" charset="0"/>
                <a:ea typeface="MS PGothic" panose="020B0600070205080204" pitchFamily="34" charset="-128"/>
                <a:cs typeface="Calibri" panose="020F0502020204030204" pitchFamily="34" charset="0"/>
              </a:rPr>
              <a:t>Estudio </a:t>
            </a:r>
            <a:r>
              <a:rPr lang="es-ES" altLang="es-ES" sz="1800" b="1" dirty="0">
                <a:solidFill>
                  <a:srgbClr val="30A2AD"/>
                </a:solidFill>
                <a:latin typeface="Calibri" panose="020F0502020204030204" pitchFamily="34" charset="0"/>
                <a:cs typeface="Calibri" panose="020F0502020204030204" pitchFamily="34" charset="0"/>
              </a:rPr>
              <a:t>realizado en 2019 y en 2022 para analizar la evolución del turismo.</a:t>
            </a:r>
          </a:p>
          <a:p>
            <a:endParaRPr lang="es-ES" altLang="es-ES" sz="3600" dirty="0">
              <a:solidFill>
                <a:schemeClr val="tx1"/>
              </a:solidFill>
              <a:latin typeface="Calibri" panose="020F0502020204030204" pitchFamily="34" charset="0"/>
              <a:ea typeface="MS PGothic" panose="020B0600070205080204" pitchFamily="34" charset="-128"/>
              <a:cs typeface="Calibri" panose="020F0502020204030204" pitchFamily="34" charset="0"/>
            </a:endParaRPr>
          </a:p>
        </p:txBody>
      </p:sp>
      <p:sp>
        <p:nvSpPr>
          <p:cNvPr id="164" name="Rectangle 4">
            <a:extLst>
              <a:ext uri="{FF2B5EF4-FFF2-40B4-BE49-F238E27FC236}">
                <a16:creationId xmlns:a16="http://schemas.microsoft.com/office/drawing/2014/main" id="{D67FDD1D-A64A-4CBD-A20D-1F6D6A918012}"/>
              </a:ext>
            </a:extLst>
          </p:cNvPr>
          <p:cNvSpPr txBox="1">
            <a:spLocks noChangeArrowheads="1"/>
          </p:cNvSpPr>
          <p:nvPr/>
        </p:nvSpPr>
        <p:spPr bwMode="auto">
          <a:xfrm>
            <a:off x="7126690" y="4729525"/>
            <a:ext cx="2234280" cy="430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2">
            <a:schemeClr val="accent5"/>
          </a:lnRef>
          <a:fillRef idx="1">
            <a:schemeClr val="lt1"/>
          </a:fillRef>
          <a:effectRef idx="0">
            <a:schemeClr val="accent5"/>
          </a:effectRef>
          <a:fontRef idx="minor">
            <a:schemeClr val="dk1"/>
          </a:fontRef>
        </p:style>
        <p:txBody>
          <a:bodyPr/>
          <a:lstStyle>
            <a:lvl1pPr marL="342900" indent="-342900">
              <a:defRPr sz="2800">
                <a:solidFill>
                  <a:srgbClr val="000000"/>
                </a:solidFill>
                <a:latin typeface="Arial" panose="020B0604020202020204" pitchFamily="34" charset="0"/>
                <a:ea typeface="ヒラギノ角ゴ ProN W3"/>
                <a:cs typeface="ヒラギノ角ゴ ProN W3"/>
                <a:sym typeface="Gill Sans"/>
              </a:defRPr>
            </a:lvl1pPr>
            <a:lvl2pPr marL="742950" indent="-285750">
              <a:defRPr sz="2800">
                <a:solidFill>
                  <a:srgbClr val="000000"/>
                </a:solidFill>
                <a:latin typeface="Arial" panose="020B0604020202020204" pitchFamily="34" charset="0"/>
                <a:ea typeface="ヒラギノ角ゴ ProN W3"/>
                <a:cs typeface="ヒラギノ角ゴ ProN W3"/>
                <a:sym typeface="Gill Sans"/>
              </a:defRPr>
            </a:lvl2pPr>
            <a:lvl3pPr marL="1143000" indent="-228600">
              <a:defRPr sz="2800">
                <a:solidFill>
                  <a:srgbClr val="000000"/>
                </a:solidFill>
                <a:latin typeface="Arial" panose="020B0604020202020204" pitchFamily="34" charset="0"/>
                <a:ea typeface="ヒラギノ角ゴ ProN W3"/>
                <a:cs typeface="ヒラギノ角ゴ ProN W3"/>
                <a:sym typeface="Gill Sans"/>
              </a:defRPr>
            </a:lvl3pPr>
            <a:lvl4pPr marL="1600200" indent="-228600">
              <a:defRPr sz="2800">
                <a:solidFill>
                  <a:srgbClr val="000000"/>
                </a:solidFill>
                <a:latin typeface="Arial" panose="020B0604020202020204" pitchFamily="34" charset="0"/>
                <a:ea typeface="ヒラギノ角ゴ ProN W3"/>
                <a:cs typeface="ヒラギノ角ゴ ProN W3"/>
                <a:sym typeface="Gill Sans"/>
              </a:defRPr>
            </a:lvl4pPr>
            <a:lvl5pPr marL="2057400" indent="-228600">
              <a:defRPr sz="2800">
                <a:solidFill>
                  <a:srgbClr val="000000"/>
                </a:solidFill>
                <a:latin typeface="Arial" panose="020B0604020202020204" pitchFamily="34" charset="0"/>
                <a:ea typeface="ヒラギノ角ゴ ProN W3"/>
                <a:cs typeface="ヒラギノ角ゴ ProN W3"/>
                <a:sym typeface="Gill Sans"/>
              </a:defRPr>
            </a:lvl5pPr>
            <a:lvl6pPr marL="2514600" indent="-228600" eaLnBrk="0" fontAlgn="base" hangingPunct="0">
              <a:spcBef>
                <a:spcPct val="0"/>
              </a:spcBef>
              <a:spcAft>
                <a:spcPct val="0"/>
              </a:spcAft>
              <a:defRPr sz="2800">
                <a:solidFill>
                  <a:srgbClr val="000000"/>
                </a:solidFill>
                <a:latin typeface="Arial" panose="020B0604020202020204" pitchFamily="34" charset="0"/>
                <a:ea typeface="ヒラギノ角ゴ ProN W3"/>
                <a:cs typeface="ヒラギノ角ゴ ProN W3"/>
                <a:sym typeface="Gill Sans"/>
              </a:defRPr>
            </a:lvl6pPr>
            <a:lvl7pPr marL="2971800" indent="-228600" eaLnBrk="0" fontAlgn="base" hangingPunct="0">
              <a:spcBef>
                <a:spcPct val="0"/>
              </a:spcBef>
              <a:spcAft>
                <a:spcPct val="0"/>
              </a:spcAft>
              <a:defRPr sz="2800">
                <a:solidFill>
                  <a:srgbClr val="000000"/>
                </a:solidFill>
                <a:latin typeface="Arial" panose="020B0604020202020204" pitchFamily="34" charset="0"/>
                <a:ea typeface="ヒラギノ角ゴ ProN W3"/>
                <a:cs typeface="ヒラギノ角ゴ ProN W3"/>
                <a:sym typeface="Gill Sans"/>
              </a:defRPr>
            </a:lvl7pPr>
            <a:lvl8pPr marL="3429000" indent="-228600" eaLnBrk="0" fontAlgn="base" hangingPunct="0">
              <a:spcBef>
                <a:spcPct val="0"/>
              </a:spcBef>
              <a:spcAft>
                <a:spcPct val="0"/>
              </a:spcAft>
              <a:defRPr sz="2800">
                <a:solidFill>
                  <a:srgbClr val="000000"/>
                </a:solidFill>
                <a:latin typeface="Arial" panose="020B0604020202020204" pitchFamily="34" charset="0"/>
                <a:ea typeface="ヒラギノ角ゴ ProN W3"/>
                <a:cs typeface="ヒラギノ角ゴ ProN W3"/>
                <a:sym typeface="Gill Sans"/>
              </a:defRPr>
            </a:lvl8pPr>
            <a:lvl9pPr marL="3886200" indent="-228600" eaLnBrk="0" fontAlgn="base" hangingPunct="0">
              <a:spcBef>
                <a:spcPct val="0"/>
              </a:spcBef>
              <a:spcAft>
                <a:spcPct val="0"/>
              </a:spcAft>
              <a:defRPr sz="2800">
                <a:solidFill>
                  <a:srgbClr val="000000"/>
                </a:solidFill>
                <a:latin typeface="Arial" panose="020B0604020202020204" pitchFamily="34" charset="0"/>
                <a:ea typeface="ヒラギノ角ゴ ProN W3"/>
                <a:cs typeface="ヒラギノ角ゴ ProN W3"/>
                <a:sym typeface="Gill Sans"/>
              </a:defRPr>
            </a:lvl9pPr>
          </a:lstStyle>
          <a:p>
            <a:pPr marL="0" indent="0" algn="ctr">
              <a:spcBef>
                <a:spcPct val="20000"/>
              </a:spcBef>
            </a:pPr>
            <a:r>
              <a:rPr lang="en-GB" altLang="es-ES" sz="1800" b="1" dirty="0" err="1">
                <a:solidFill>
                  <a:schemeClr val="tx2"/>
                </a:solidFill>
                <a:latin typeface="Calibri" panose="020F0502020204030204" pitchFamily="34" charset="0"/>
                <a:cs typeface="Calibri" panose="020F0502020204030204" pitchFamily="34" charset="0"/>
                <a:sym typeface="Arial" panose="020B0604020202020204" pitchFamily="34" charset="0"/>
              </a:rPr>
              <a:t>Fallas</a:t>
            </a:r>
            <a:r>
              <a:rPr lang="en-GB" altLang="es-ES" sz="1800" b="1" dirty="0">
                <a:solidFill>
                  <a:schemeClr val="tx2"/>
                </a:solidFill>
                <a:latin typeface="Calibri" panose="020F0502020204030204" pitchFamily="34" charset="0"/>
                <a:cs typeface="Calibri" panose="020F0502020204030204" pitchFamily="34" charset="0"/>
                <a:sym typeface="Arial" panose="020B0604020202020204" pitchFamily="34" charset="0"/>
              </a:rPr>
              <a:t> 2019</a:t>
            </a:r>
          </a:p>
        </p:txBody>
      </p:sp>
      <p:pic>
        <p:nvPicPr>
          <p:cNvPr id="166" name="Imagen 165">
            <a:extLst>
              <a:ext uri="{FF2B5EF4-FFF2-40B4-BE49-F238E27FC236}">
                <a16:creationId xmlns:a16="http://schemas.microsoft.com/office/drawing/2014/main" id="{F72D0837-9300-496A-A94E-834D179298BB}"/>
              </a:ext>
            </a:extLst>
          </p:cNvPr>
          <p:cNvPicPr>
            <a:picLocks noChangeAspect="1"/>
          </p:cNvPicPr>
          <p:nvPr/>
        </p:nvPicPr>
        <p:blipFill>
          <a:blip r:embed="rId4"/>
          <a:stretch>
            <a:fillRect/>
          </a:stretch>
        </p:blipFill>
        <p:spPr>
          <a:xfrm>
            <a:off x="8983781" y="5080565"/>
            <a:ext cx="679575" cy="1023391"/>
          </a:xfrm>
          <a:prstGeom prst="rect">
            <a:avLst/>
          </a:prstGeom>
        </p:spPr>
      </p:pic>
      <p:sp>
        <p:nvSpPr>
          <p:cNvPr id="167" name="CuadroTexto 166">
            <a:extLst>
              <a:ext uri="{FF2B5EF4-FFF2-40B4-BE49-F238E27FC236}">
                <a16:creationId xmlns:a16="http://schemas.microsoft.com/office/drawing/2014/main" id="{53CB5C9C-D8C7-409E-B140-24FA37EF0B96}"/>
              </a:ext>
            </a:extLst>
          </p:cNvPr>
          <p:cNvSpPr txBox="1"/>
          <p:nvPr/>
        </p:nvSpPr>
        <p:spPr>
          <a:xfrm>
            <a:off x="6971466" y="5126199"/>
            <a:ext cx="2012315" cy="923330"/>
          </a:xfrm>
          <a:prstGeom prst="rect">
            <a:avLst/>
          </a:prstGeom>
          <a:noFill/>
        </p:spPr>
        <p:txBody>
          <a:bodyPr wrap="square" rtlCol="0">
            <a:spAutoFit/>
          </a:bodyPr>
          <a:lstStyle/>
          <a:p>
            <a:r>
              <a:rPr lang="es-ES">
                <a:solidFill>
                  <a:schemeClr val="tx2"/>
                </a:solidFill>
                <a:latin typeface="Calibri" panose="020F0502020204030204" pitchFamily="34" charset="0"/>
                <a:ea typeface="ヒラギノ角ゴ ProN W3"/>
                <a:cs typeface="Calibri" panose="020F0502020204030204" pitchFamily="34" charset="0"/>
                <a:sym typeface="Gill Sans"/>
              </a:rPr>
              <a:t>15 marzo  </a:t>
            </a:r>
            <a:r>
              <a:rPr lang="es-ES" b="1">
                <a:solidFill>
                  <a:schemeClr val="tx2"/>
                </a:solidFill>
                <a:latin typeface="Calibri" panose="020F0502020204030204" pitchFamily="34" charset="0"/>
                <a:ea typeface="ヒラギノ角ゴ ProN W3"/>
                <a:cs typeface="Calibri" panose="020F0502020204030204" pitchFamily="34" charset="0"/>
                <a:sym typeface="Gill Sans"/>
              </a:rPr>
              <a:t>933,1K</a:t>
            </a:r>
          </a:p>
          <a:p>
            <a:r>
              <a:rPr lang="es-ES">
                <a:solidFill>
                  <a:schemeClr val="tx2"/>
                </a:solidFill>
                <a:latin typeface="Calibri" panose="020F0502020204030204" pitchFamily="34" charset="0"/>
                <a:ea typeface="ヒラギノ角ゴ ProN W3"/>
                <a:cs typeface="Calibri" panose="020F0502020204030204" pitchFamily="34" charset="0"/>
                <a:sym typeface="Gill Sans"/>
              </a:rPr>
              <a:t>16 marzo  </a:t>
            </a:r>
            <a:r>
              <a:rPr lang="es-ES" b="1">
                <a:solidFill>
                  <a:schemeClr val="tx2"/>
                </a:solidFill>
                <a:latin typeface="Calibri" panose="020F0502020204030204" pitchFamily="34" charset="0"/>
                <a:ea typeface="ヒラギノ角ゴ ProN W3"/>
                <a:cs typeface="Calibri" panose="020F0502020204030204" pitchFamily="34" charset="0"/>
                <a:sym typeface="Gill Sans"/>
              </a:rPr>
              <a:t>946,4K</a:t>
            </a:r>
          </a:p>
          <a:p>
            <a:r>
              <a:rPr lang="es-ES">
                <a:solidFill>
                  <a:schemeClr val="tx2"/>
                </a:solidFill>
                <a:latin typeface="Calibri" panose="020F0502020204030204" pitchFamily="34" charset="0"/>
                <a:ea typeface="ヒラギノ角ゴ ProN W3"/>
                <a:cs typeface="Calibri" panose="020F0502020204030204" pitchFamily="34" charset="0"/>
                <a:sym typeface="Gill Sans"/>
              </a:rPr>
              <a:t>17 marzo  </a:t>
            </a:r>
            <a:r>
              <a:rPr lang="es-ES" b="1">
                <a:solidFill>
                  <a:schemeClr val="tx2"/>
                </a:solidFill>
                <a:latin typeface="Calibri" panose="020F0502020204030204" pitchFamily="34" charset="0"/>
                <a:ea typeface="ヒラギノ角ゴ ProN W3"/>
                <a:cs typeface="Calibri" panose="020F0502020204030204" pitchFamily="34" charset="0"/>
                <a:sym typeface="Gill Sans"/>
              </a:rPr>
              <a:t>908,7K</a:t>
            </a:r>
          </a:p>
        </p:txBody>
      </p:sp>
      <p:sp>
        <p:nvSpPr>
          <p:cNvPr id="168" name="Rectangle 4">
            <a:extLst>
              <a:ext uri="{FF2B5EF4-FFF2-40B4-BE49-F238E27FC236}">
                <a16:creationId xmlns:a16="http://schemas.microsoft.com/office/drawing/2014/main" id="{2AD16697-722F-4409-B7FE-736FA05C274B}"/>
              </a:ext>
            </a:extLst>
          </p:cNvPr>
          <p:cNvSpPr txBox="1">
            <a:spLocks noChangeArrowheads="1"/>
          </p:cNvSpPr>
          <p:nvPr/>
        </p:nvSpPr>
        <p:spPr bwMode="auto">
          <a:xfrm>
            <a:off x="4435153" y="4724981"/>
            <a:ext cx="2209988" cy="430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2">
            <a:schemeClr val="accent5"/>
          </a:lnRef>
          <a:fillRef idx="1">
            <a:schemeClr val="lt1"/>
          </a:fillRef>
          <a:effectRef idx="0">
            <a:schemeClr val="accent5"/>
          </a:effectRef>
          <a:fontRef idx="minor">
            <a:schemeClr val="dk1"/>
          </a:fontRef>
        </p:style>
        <p:txBody>
          <a:bodyPr/>
          <a:lstStyle>
            <a:lvl1pPr marL="342900" indent="-342900">
              <a:defRPr sz="2800">
                <a:solidFill>
                  <a:srgbClr val="000000"/>
                </a:solidFill>
                <a:latin typeface="Arial" panose="020B0604020202020204" pitchFamily="34" charset="0"/>
                <a:ea typeface="ヒラギノ角ゴ ProN W3"/>
                <a:cs typeface="ヒラギノ角ゴ ProN W3"/>
                <a:sym typeface="Gill Sans"/>
              </a:defRPr>
            </a:lvl1pPr>
            <a:lvl2pPr marL="742950" indent="-285750">
              <a:defRPr sz="2800">
                <a:solidFill>
                  <a:srgbClr val="000000"/>
                </a:solidFill>
                <a:latin typeface="Arial" panose="020B0604020202020204" pitchFamily="34" charset="0"/>
                <a:ea typeface="ヒラギノ角ゴ ProN W3"/>
                <a:cs typeface="ヒラギノ角ゴ ProN W3"/>
                <a:sym typeface="Gill Sans"/>
              </a:defRPr>
            </a:lvl2pPr>
            <a:lvl3pPr marL="1143000" indent="-228600">
              <a:defRPr sz="2800">
                <a:solidFill>
                  <a:srgbClr val="000000"/>
                </a:solidFill>
                <a:latin typeface="Arial" panose="020B0604020202020204" pitchFamily="34" charset="0"/>
                <a:ea typeface="ヒラギノ角ゴ ProN W3"/>
                <a:cs typeface="ヒラギノ角ゴ ProN W3"/>
                <a:sym typeface="Gill Sans"/>
              </a:defRPr>
            </a:lvl3pPr>
            <a:lvl4pPr marL="1600200" indent="-228600">
              <a:defRPr sz="2800">
                <a:solidFill>
                  <a:srgbClr val="000000"/>
                </a:solidFill>
                <a:latin typeface="Arial" panose="020B0604020202020204" pitchFamily="34" charset="0"/>
                <a:ea typeface="ヒラギノ角ゴ ProN W3"/>
                <a:cs typeface="ヒラギノ角ゴ ProN W3"/>
                <a:sym typeface="Gill Sans"/>
              </a:defRPr>
            </a:lvl4pPr>
            <a:lvl5pPr marL="2057400" indent="-228600">
              <a:defRPr sz="2800">
                <a:solidFill>
                  <a:srgbClr val="000000"/>
                </a:solidFill>
                <a:latin typeface="Arial" panose="020B0604020202020204" pitchFamily="34" charset="0"/>
                <a:ea typeface="ヒラギノ角ゴ ProN W3"/>
                <a:cs typeface="ヒラギノ角ゴ ProN W3"/>
                <a:sym typeface="Gill Sans"/>
              </a:defRPr>
            </a:lvl5pPr>
            <a:lvl6pPr marL="2514600" indent="-228600" eaLnBrk="0" fontAlgn="base" hangingPunct="0">
              <a:spcBef>
                <a:spcPct val="0"/>
              </a:spcBef>
              <a:spcAft>
                <a:spcPct val="0"/>
              </a:spcAft>
              <a:defRPr sz="2800">
                <a:solidFill>
                  <a:srgbClr val="000000"/>
                </a:solidFill>
                <a:latin typeface="Arial" panose="020B0604020202020204" pitchFamily="34" charset="0"/>
                <a:ea typeface="ヒラギノ角ゴ ProN W3"/>
                <a:cs typeface="ヒラギノ角ゴ ProN W3"/>
                <a:sym typeface="Gill Sans"/>
              </a:defRPr>
            </a:lvl6pPr>
            <a:lvl7pPr marL="2971800" indent="-228600" eaLnBrk="0" fontAlgn="base" hangingPunct="0">
              <a:spcBef>
                <a:spcPct val="0"/>
              </a:spcBef>
              <a:spcAft>
                <a:spcPct val="0"/>
              </a:spcAft>
              <a:defRPr sz="2800">
                <a:solidFill>
                  <a:srgbClr val="000000"/>
                </a:solidFill>
                <a:latin typeface="Arial" panose="020B0604020202020204" pitchFamily="34" charset="0"/>
                <a:ea typeface="ヒラギノ角ゴ ProN W3"/>
                <a:cs typeface="ヒラギノ角ゴ ProN W3"/>
                <a:sym typeface="Gill Sans"/>
              </a:defRPr>
            </a:lvl7pPr>
            <a:lvl8pPr marL="3429000" indent="-228600" eaLnBrk="0" fontAlgn="base" hangingPunct="0">
              <a:spcBef>
                <a:spcPct val="0"/>
              </a:spcBef>
              <a:spcAft>
                <a:spcPct val="0"/>
              </a:spcAft>
              <a:defRPr sz="2800">
                <a:solidFill>
                  <a:srgbClr val="000000"/>
                </a:solidFill>
                <a:latin typeface="Arial" panose="020B0604020202020204" pitchFamily="34" charset="0"/>
                <a:ea typeface="ヒラギノ角ゴ ProN W3"/>
                <a:cs typeface="ヒラギノ角ゴ ProN W3"/>
                <a:sym typeface="Gill Sans"/>
              </a:defRPr>
            </a:lvl8pPr>
            <a:lvl9pPr marL="3886200" indent="-228600" eaLnBrk="0" fontAlgn="base" hangingPunct="0">
              <a:spcBef>
                <a:spcPct val="0"/>
              </a:spcBef>
              <a:spcAft>
                <a:spcPct val="0"/>
              </a:spcAft>
              <a:defRPr sz="2800">
                <a:solidFill>
                  <a:srgbClr val="000000"/>
                </a:solidFill>
                <a:latin typeface="Arial" panose="020B0604020202020204" pitchFamily="34" charset="0"/>
                <a:ea typeface="ヒラギノ角ゴ ProN W3"/>
                <a:cs typeface="ヒラギノ角ゴ ProN W3"/>
                <a:sym typeface="Gill Sans"/>
              </a:defRPr>
            </a:lvl9pPr>
          </a:lstStyle>
          <a:p>
            <a:pPr marL="0" indent="0" algn="ctr">
              <a:spcBef>
                <a:spcPct val="20000"/>
              </a:spcBef>
            </a:pPr>
            <a:r>
              <a:rPr lang="es-ES" altLang="es-ES" sz="1800" b="1">
                <a:solidFill>
                  <a:schemeClr val="tx2"/>
                </a:solidFill>
                <a:latin typeface="Calibri" panose="020F0502020204030204" pitchFamily="34" charset="0"/>
                <a:cs typeface="Calibri" panose="020F0502020204030204" pitchFamily="34" charset="0"/>
                <a:sym typeface="Arial" panose="020B0604020202020204" pitchFamily="34" charset="0"/>
              </a:rPr>
              <a:t>Día de la Mujer 2019</a:t>
            </a:r>
          </a:p>
        </p:txBody>
      </p:sp>
      <p:sp>
        <p:nvSpPr>
          <p:cNvPr id="169" name="CuadroTexto 168">
            <a:extLst>
              <a:ext uri="{FF2B5EF4-FFF2-40B4-BE49-F238E27FC236}">
                <a16:creationId xmlns:a16="http://schemas.microsoft.com/office/drawing/2014/main" id="{38CE0593-617F-438C-8BCD-AFD445BC81B2}"/>
              </a:ext>
            </a:extLst>
          </p:cNvPr>
          <p:cNvSpPr txBox="1"/>
          <p:nvPr/>
        </p:nvSpPr>
        <p:spPr>
          <a:xfrm>
            <a:off x="5063837" y="5354034"/>
            <a:ext cx="1649862" cy="646331"/>
          </a:xfrm>
          <a:prstGeom prst="rect">
            <a:avLst/>
          </a:prstGeom>
          <a:noFill/>
        </p:spPr>
        <p:txBody>
          <a:bodyPr wrap="square" rtlCol="0">
            <a:spAutoFit/>
          </a:bodyPr>
          <a:lstStyle/>
          <a:p>
            <a:pPr algn="ctr"/>
            <a:r>
              <a:rPr lang="es-ES">
                <a:solidFill>
                  <a:schemeClr val="tx2"/>
                </a:solidFill>
                <a:latin typeface="Calibri" panose="020F0502020204030204" pitchFamily="34" charset="0"/>
                <a:ea typeface="ヒラギノ角ゴ ProN W3"/>
                <a:cs typeface="Calibri" panose="020F0502020204030204" pitchFamily="34" charset="0"/>
                <a:sym typeface="Gill Sans"/>
              </a:rPr>
              <a:t>8 marzo</a:t>
            </a:r>
          </a:p>
          <a:p>
            <a:pPr algn="ctr"/>
            <a:r>
              <a:rPr lang="es-ES" b="1">
                <a:solidFill>
                  <a:schemeClr val="tx2"/>
                </a:solidFill>
                <a:latin typeface="Calibri" panose="020F0502020204030204" pitchFamily="34" charset="0"/>
                <a:ea typeface="ヒラギノ角ゴ ProN W3"/>
                <a:cs typeface="Calibri" panose="020F0502020204030204" pitchFamily="34" charset="0"/>
                <a:sym typeface="Gill Sans"/>
              </a:rPr>
              <a:t>900,2 K</a:t>
            </a:r>
          </a:p>
        </p:txBody>
      </p:sp>
      <p:sp>
        <p:nvSpPr>
          <p:cNvPr id="221" name="Gráfico 7">
            <a:extLst>
              <a:ext uri="{FF2B5EF4-FFF2-40B4-BE49-F238E27FC236}">
                <a16:creationId xmlns:a16="http://schemas.microsoft.com/office/drawing/2014/main" id="{FA1CA070-676A-4847-BF96-9C2F2A91DF29}"/>
              </a:ext>
            </a:extLst>
          </p:cNvPr>
          <p:cNvSpPr/>
          <p:nvPr/>
        </p:nvSpPr>
        <p:spPr>
          <a:xfrm rot="20923788">
            <a:off x="4582024" y="5396748"/>
            <a:ext cx="515686" cy="796428"/>
          </a:xfrm>
          <a:custGeom>
            <a:avLst/>
            <a:gdLst>
              <a:gd name="connsiteX0" fmla="*/ 493395 w 493394"/>
              <a:gd name="connsiteY0" fmla="*/ 246698 h 762000"/>
              <a:gd name="connsiteX1" fmla="*/ 246698 w 493394"/>
              <a:gd name="connsiteY1" fmla="*/ 0 h 762000"/>
              <a:gd name="connsiteX2" fmla="*/ 0 w 493394"/>
              <a:gd name="connsiteY2" fmla="*/ 246698 h 762000"/>
              <a:gd name="connsiteX3" fmla="*/ 201930 w 493394"/>
              <a:gd name="connsiteY3" fmla="*/ 488633 h 762000"/>
              <a:gd name="connsiteX4" fmla="*/ 201930 w 493394"/>
              <a:gd name="connsiteY4" fmla="*/ 582930 h 762000"/>
              <a:gd name="connsiteX5" fmla="*/ 112395 w 493394"/>
              <a:gd name="connsiteY5" fmla="*/ 582930 h 762000"/>
              <a:gd name="connsiteX6" fmla="*/ 112395 w 493394"/>
              <a:gd name="connsiteY6" fmla="*/ 672465 h 762000"/>
              <a:gd name="connsiteX7" fmla="*/ 201930 w 493394"/>
              <a:gd name="connsiteY7" fmla="*/ 672465 h 762000"/>
              <a:gd name="connsiteX8" fmla="*/ 201930 w 493394"/>
              <a:gd name="connsiteY8" fmla="*/ 762000 h 762000"/>
              <a:gd name="connsiteX9" fmla="*/ 291465 w 493394"/>
              <a:gd name="connsiteY9" fmla="*/ 762000 h 762000"/>
              <a:gd name="connsiteX10" fmla="*/ 291465 w 493394"/>
              <a:gd name="connsiteY10" fmla="*/ 672465 h 762000"/>
              <a:gd name="connsiteX11" fmla="*/ 381000 w 493394"/>
              <a:gd name="connsiteY11" fmla="*/ 672465 h 762000"/>
              <a:gd name="connsiteX12" fmla="*/ 381000 w 493394"/>
              <a:gd name="connsiteY12" fmla="*/ 582930 h 762000"/>
              <a:gd name="connsiteX13" fmla="*/ 291465 w 493394"/>
              <a:gd name="connsiteY13" fmla="*/ 582930 h 762000"/>
              <a:gd name="connsiteX14" fmla="*/ 291465 w 493394"/>
              <a:gd name="connsiteY14" fmla="*/ 488633 h 762000"/>
              <a:gd name="connsiteX15" fmla="*/ 493395 w 493394"/>
              <a:gd name="connsiteY15" fmla="*/ 246698 h 762000"/>
              <a:gd name="connsiteX16" fmla="*/ 89535 w 493394"/>
              <a:gd name="connsiteY16" fmla="*/ 246698 h 762000"/>
              <a:gd name="connsiteX17" fmla="*/ 246698 w 493394"/>
              <a:gd name="connsiteY17" fmla="*/ 89535 h 762000"/>
              <a:gd name="connsiteX18" fmla="*/ 403860 w 493394"/>
              <a:gd name="connsiteY18" fmla="*/ 246698 h 762000"/>
              <a:gd name="connsiteX19" fmla="*/ 246698 w 493394"/>
              <a:gd name="connsiteY19" fmla="*/ 403860 h 762000"/>
              <a:gd name="connsiteX20" fmla="*/ 89535 w 493394"/>
              <a:gd name="connsiteY20" fmla="*/ 246698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3394" h="762000">
                <a:moveTo>
                  <a:pt x="493395" y="246698"/>
                </a:moveTo>
                <a:cubicBezTo>
                  <a:pt x="493395" y="110490"/>
                  <a:pt x="382905" y="0"/>
                  <a:pt x="246698" y="0"/>
                </a:cubicBezTo>
                <a:cubicBezTo>
                  <a:pt x="110490" y="0"/>
                  <a:pt x="0" y="110490"/>
                  <a:pt x="0" y="246698"/>
                </a:cubicBezTo>
                <a:cubicBezTo>
                  <a:pt x="0" y="367665"/>
                  <a:pt x="86678" y="467678"/>
                  <a:pt x="201930" y="488633"/>
                </a:cubicBezTo>
                <a:lnTo>
                  <a:pt x="201930" y="582930"/>
                </a:lnTo>
                <a:lnTo>
                  <a:pt x="112395" y="582930"/>
                </a:lnTo>
                <a:lnTo>
                  <a:pt x="112395" y="672465"/>
                </a:lnTo>
                <a:lnTo>
                  <a:pt x="201930" y="672465"/>
                </a:lnTo>
                <a:lnTo>
                  <a:pt x="201930" y="762000"/>
                </a:lnTo>
                <a:lnTo>
                  <a:pt x="291465" y="762000"/>
                </a:lnTo>
                <a:lnTo>
                  <a:pt x="291465" y="672465"/>
                </a:lnTo>
                <a:lnTo>
                  <a:pt x="381000" y="672465"/>
                </a:lnTo>
                <a:lnTo>
                  <a:pt x="381000" y="582930"/>
                </a:lnTo>
                <a:lnTo>
                  <a:pt x="291465" y="582930"/>
                </a:lnTo>
                <a:lnTo>
                  <a:pt x="291465" y="488633"/>
                </a:lnTo>
                <a:cubicBezTo>
                  <a:pt x="405765" y="467678"/>
                  <a:pt x="493395" y="367665"/>
                  <a:pt x="493395" y="246698"/>
                </a:cubicBezTo>
                <a:close/>
                <a:moveTo>
                  <a:pt x="89535" y="246698"/>
                </a:moveTo>
                <a:cubicBezTo>
                  <a:pt x="89535" y="160020"/>
                  <a:pt x="160020" y="89535"/>
                  <a:pt x="246698" y="89535"/>
                </a:cubicBezTo>
                <a:cubicBezTo>
                  <a:pt x="333375" y="89535"/>
                  <a:pt x="403860" y="160020"/>
                  <a:pt x="403860" y="246698"/>
                </a:cubicBezTo>
                <a:cubicBezTo>
                  <a:pt x="403860" y="333375"/>
                  <a:pt x="333375" y="403860"/>
                  <a:pt x="246698" y="403860"/>
                </a:cubicBezTo>
                <a:cubicBezTo>
                  <a:pt x="160020" y="403860"/>
                  <a:pt x="89535" y="333375"/>
                  <a:pt x="89535" y="246698"/>
                </a:cubicBezTo>
                <a:close/>
              </a:path>
            </a:pathLst>
          </a:custGeom>
          <a:solidFill>
            <a:srgbClr val="AB91C9"/>
          </a:solidFill>
          <a:ln w="9525" cap="flat">
            <a:noFill/>
            <a:prstDash val="solid"/>
            <a:miter/>
          </a:ln>
        </p:spPr>
        <p:txBody>
          <a:bodyPr rtlCol="0" anchor="ctr"/>
          <a:lstStyle/>
          <a:p>
            <a:endParaRPr lang="es-ES">
              <a:latin typeface="Calibri" panose="020F0502020204030204" pitchFamily="34" charset="0"/>
              <a:cs typeface="Calibri" panose="020F0502020204030204" pitchFamily="34" charset="0"/>
            </a:endParaRPr>
          </a:p>
        </p:txBody>
      </p:sp>
      <p:pic>
        <p:nvPicPr>
          <p:cNvPr id="222" name="Imagen 221">
            <a:extLst>
              <a:ext uri="{FF2B5EF4-FFF2-40B4-BE49-F238E27FC236}">
                <a16:creationId xmlns:a16="http://schemas.microsoft.com/office/drawing/2014/main" id="{A68E44CC-62E9-4F39-BE82-9C2FA4DD28D7}"/>
              </a:ext>
            </a:extLst>
          </p:cNvPr>
          <p:cNvPicPr>
            <a:picLocks noChangeAspect="1"/>
          </p:cNvPicPr>
          <p:nvPr/>
        </p:nvPicPr>
        <p:blipFill>
          <a:blip r:embed="rId5"/>
          <a:stretch>
            <a:fillRect/>
          </a:stretch>
        </p:blipFill>
        <p:spPr>
          <a:xfrm>
            <a:off x="7021374" y="2551674"/>
            <a:ext cx="3249911" cy="1390936"/>
          </a:xfrm>
          <a:prstGeom prst="rect">
            <a:avLst/>
          </a:prstGeom>
        </p:spPr>
      </p:pic>
      <p:pic>
        <p:nvPicPr>
          <p:cNvPr id="224" name="Imagen 223">
            <a:extLst>
              <a:ext uri="{FF2B5EF4-FFF2-40B4-BE49-F238E27FC236}">
                <a16:creationId xmlns:a16="http://schemas.microsoft.com/office/drawing/2014/main" id="{878358DB-09C3-4225-9CD7-6B522B21BE2F}"/>
              </a:ext>
            </a:extLst>
          </p:cNvPr>
          <p:cNvPicPr>
            <a:picLocks noChangeAspect="1"/>
          </p:cNvPicPr>
          <p:nvPr/>
        </p:nvPicPr>
        <p:blipFill>
          <a:blip r:embed="rId6"/>
          <a:stretch>
            <a:fillRect/>
          </a:stretch>
        </p:blipFill>
        <p:spPr>
          <a:xfrm>
            <a:off x="10123724" y="2922698"/>
            <a:ext cx="1823643" cy="1371696"/>
          </a:xfrm>
          <a:prstGeom prst="rect">
            <a:avLst/>
          </a:prstGeom>
        </p:spPr>
      </p:pic>
      <p:grpSp>
        <p:nvGrpSpPr>
          <p:cNvPr id="225" name="Grupo 224">
            <a:extLst>
              <a:ext uri="{FF2B5EF4-FFF2-40B4-BE49-F238E27FC236}">
                <a16:creationId xmlns:a16="http://schemas.microsoft.com/office/drawing/2014/main" id="{464A8A15-69AE-42B3-BF02-23F8677BE8D4}"/>
              </a:ext>
            </a:extLst>
          </p:cNvPr>
          <p:cNvGrpSpPr/>
          <p:nvPr/>
        </p:nvGrpSpPr>
        <p:grpSpPr>
          <a:xfrm>
            <a:off x="4502453" y="2720706"/>
            <a:ext cx="2748367" cy="1497624"/>
            <a:chOff x="6749684" y="4048018"/>
            <a:chExt cx="4613535" cy="2681610"/>
          </a:xfrm>
        </p:grpSpPr>
        <p:sp>
          <p:nvSpPr>
            <p:cNvPr id="226" name="Rectángulo: esquinas redondeadas 225">
              <a:extLst>
                <a:ext uri="{FF2B5EF4-FFF2-40B4-BE49-F238E27FC236}">
                  <a16:creationId xmlns:a16="http://schemas.microsoft.com/office/drawing/2014/main" id="{6B087C24-6697-4B59-85B3-0D34A14E0397}"/>
                </a:ext>
              </a:extLst>
            </p:cNvPr>
            <p:cNvSpPr/>
            <p:nvPr/>
          </p:nvSpPr>
          <p:spPr>
            <a:xfrm>
              <a:off x="6749684" y="4048018"/>
              <a:ext cx="4613535" cy="2681610"/>
            </a:xfrm>
            <a:prstGeom prst="roundRect">
              <a:avLst/>
            </a:prstGeom>
            <a:solidFill>
              <a:srgbClr val="FCFCFC"/>
            </a:solidFill>
            <a:ln w="6350">
              <a:solidFill>
                <a:srgbClr val="B5BAC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a:highlight>
                  <a:srgbClr val="FFFF00"/>
                </a:highlight>
                <a:latin typeface="Calibri" panose="020F0502020204030204" pitchFamily="34" charset="0"/>
                <a:cs typeface="Calibri" panose="020F0502020204030204" pitchFamily="34" charset="0"/>
              </a:endParaRPr>
            </a:p>
          </p:txBody>
        </p:sp>
        <p:pic>
          <p:nvPicPr>
            <p:cNvPr id="227" name="Imagen 226">
              <a:extLst>
                <a:ext uri="{FF2B5EF4-FFF2-40B4-BE49-F238E27FC236}">
                  <a16:creationId xmlns:a16="http://schemas.microsoft.com/office/drawing/2014/main" id="{3A6C37A0-C9EB-4A67-A0F6-1A1CC2C4C79C}"/>
                </a:ext>
              </a:extLst>
            </p:cNvPr>
            <p:cNvPicPr>
              <a:picLocks noChangeAspect="1"/>
            </p:cNvPicPr>
            <p:nvPr/>
          </p:nvPicPr>
          <p:blipFill>
            <a:blip r:embed="rId7"/>
            <a:stretch>
              <a:fillRect/>
            </a:stretch>
          </p:blipFill>
          <p:spPr>
            <a:xfrm>
              <a:off x="9099436" y="4376284"/>
              <a:ext cx="1946238" cy="2207228"/>
            </a:xfrm>
            <a:prstGeom prst="rect">
              <a:avLst/>
            </a:prstGeom>
          </p:spPr>
        </p:pic>
        <p:sp>
          <p:nvSpPr>
            <p:cNvPr id="228" name="CuadroTexto 79">
              <a:extLst>
                <a:ext uri="{FF2B5EF4-FFF2-40B4-BE49-F238E27FC236}">
                  <a16:creationId xmlns:a16="http://schemas.microsoft.com/office/drawing/2014/main" id="{C7625FED-FD1D-4C93-8FCC-E4B899C5C0BF}"/>
                </a:ext>
              </a:extLst>
            </p:cNvPr>
            <p:cNvSpPr txBox="1"/>
            <p:nvPr/>
          </p:nvSpPr>
          <p:spPr bwMode="auto">
            <a:xfrm>
              <a:off x="7518984" y="4066656"/>
              <a:ext cx="972621" cy="538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eaLnBrk="1" hangingPunct="1"/>
              <a:r>
                <a:rPr lang="es-ES" sz="1100" b="1" dirty="0">
                  <a:solidFill>
                    <a:schemeClr val="accent1">
                      <a:lumMod val="75000"/>
                    </a:schemeClr>
                  </a:solidFill>
                  <a:latin typeface="Calibri" panose="020F0502020204030204" pitchFamily="34" charset="0"/>
                  <a:cs typeface="Calibri" panose="020F0502020204030204" pitchFamily="34" charset="0"/>
                </a:rPr>
                <a:t>2019</a:t>
              </a:r>
              <a:endParaRPr lang="es-ES" sz="1200" b="1" dirty="0">
                <a:solidFill>
                  <a:schemeClr val="accent1">
                    <a:lumMod val="75000"/>
                  </a:schemeClr>
                </a:solidFill>
                <a:latin typeface="Calibri" panose="020F0502020204030204" pitchFamily="34" charset="0"/>
                <a:cs typeface="Calibri" panose="020F0502020204030204" pitchFamily="34" charset="0"/>
              </a:endParaRPr>
            </a:p>
          </p:txBody>
        </p:sp>
        <p:sp>
          <p:nvSpPr>
            <p:cNvPr id="229" name="CuadroTexto 80">
              <a:extLst>
                <a:ext uri="{FF2B5EF4-FFF2-40B4-BE49-F238E27FC236}">
                  <a16:creationId xmlns:a16="http://schemas.microsoft.com/office/drawing/2014/main" id="{C6D4C025-0C62-4987-A316-F88513254AFA}"/>
                </a:ext>
              </a:extLst>
            </p:cNvPr>
            <p:cNvSpPr txBox="1"/>
            <p:nvPr/>
          </p:nvSpPr>
          <p:spPr bwMode="auto">
            <a:xfrm>
              <a:off x="9543396" y="4066656"/>
              <a:ext cx="972621" cy="538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eaLnBrk="1" hangingPunct="1"/>
              <a:r>
                <a:rPr lang="es-ES" sz="1100" b="1" dirty="0">
                  <a:solidFill>
                    <a:schemeClr val="accent1">
                      <a:lumMod val="75000"/>
                    </a:schemeClr>
                  </a:solidFill>
                  <a:latin typeface="Calibri" panose="020F0502020204030204" pitchFamily="34" charset="0"/>
                  <a:cs typeface="Calibri" panose="020F0502020204030204" pitchFamily="34" charset="0"/>
                </a:rPr>
                <a:t>2022</a:t>
              </a:r>
              <a:endParaRPr lang="es-ES" sz="1200" b="1" dirty="0">
                <a:solidFill>
                  <a:schemeClr val="accent1">
                    <a:lumMod val="75000"/>
                  </a:schemeClr>
                </a:solidFill>
                <a:latin typeface="Calibri" panose="020F0502020204030204" pitchFamily="34" charset="0"/>
                <a:cs typeface="Calibri" panose="020F0502020204030204" pitchFamily="34" charset="0"/>
              </a:endParaRPr>
            </a:p>
          </p:txBody>
        </p:sp>
        <p:pic>
          <p:nvPicPr>
            <p:cNvPr id="230" name="Imagen 229">
              <a:extLst>
                <a:ext uri="{FF2B5EF4-FFF2-40B4-BE49-F238E27FC236}">
                  <a16:creationId xmlns:a16="http://schemas.microsoft.com/office/drawing/2014/main" id="{0F26FFF9-6445-4C99-8456-DD5006A37722}"/>
                </a:ext>
              </a:extLst>
            </p:cNvPr>
            <p:cNvPicPr>
              <a:picLocks noChangeAspect="1"/>
            </p:cNvPicPr>
            <p:nvPr/>
          </p:nvPicPr>
          <p:blipFill rotWithShape="1">
            <a:blip r:embed="rId8"/>
            <a:srcRect t="6140" b="6024"/>
            <a:stretch/>
          </p:blipFill>
          <p:spPr>
            <a:xfrm>
              <a:off x="7082980" y="4448993"/>
              <a:ext cx="1839594" cy="2179555"/>
            </a:xfrm>
            <a:prstGeom prst="rect">
              <a:avLst/>
            </a:prstGeom>
            <a:ln>
              <a:noFill/>
            </a:ln>
            <a:effectLst/>
          </p:spPr>
        </p:pic>
      </p:grpSp>
      <p:pic>
        <p:nvPicPr>
          <p:cNvPr id="231" name="Imagen 230">
            <a:extLst>
              <a:ext uri="{FF2B5EF4-FFF2-40B4-BE49-F238E27FC236}">
                <a16:creationId xmlns:a16="http://schemas.microsoft.com/office/drawing/2014/main" id="{6A367E1A-3188-472E-92D9-BDB9E9B3E901}"/>
              </a:ext>
            </a:extLst>
          </p:cNvPr>
          <p:cNvPicPr>
            <a:picLocks noChangeAspect="1"/>
          </p:cNvPicPr>
          <p:nvPr/>
        </p:nvPicPr>
        <p:blipFill rotWithShape="1">
          <a:blip r:embed="rId9"/>
          <a:srcRect l="12250" r="33351"/>
          <a:stretch/>
        </p:blipFill>
        <p:spPr>
          <a:xfrm>
            <a:off x="10124854" y="4539121"/>
            <a:ext cx="1709012" cy="1526943"/>
          </a:xfrm>
          <a:prstGeom prst="rect">
            <a:avLst/>
          </a:prstGeom>
        </p:spPr>
      </p:pic>
    </p:spTree>
    <p:extLst>
      <p:ext uri="{BB962C8B-B14F-4D97-AF65-F5344CB8AC3E}">
        <p14:creationId xmlns:p14="http://schemas.microsoft.com/office/powerpoint/2010/main" val="8658809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Marcador de número de diapositiva 1"/>
          <p:cNvSpPr>
            <a:spLocks noGrp="1"/>
          </p:cNvSpPr>
          <p:nvPr>
            <p:ph type="sldNum" sz="quarter" idx="4"/>
          </p:nvPr>
        </p:nvSpPr>
        <p:spPr>
          <a:xfrm>
            <a:off x="4724400" y="5518151"/>
            <a:ext cx="2743200" cy="365125"/>
          </a:xfrm>
          <a:prstGeom prst="rect">
            <a:avLst/>
          </a:prstGeom>
        </p:spPr>
        <p:txBody>
          <a:bodyPr/>
          <a:lstStyle>
            <a:lvl1pPr algn="ctr">
              <a:defRPr/>
            </a:lvl1pPr>
          </a:lstStyle>
          <a:p>
            <a:fld id="{82865F50-400A-44EB-94AA-7E399BB737F0}" type="slidenum">
              <a:rPr lang="es-ES" smtClean="0">
                <a:cs typeface="Calibri" panose="020F0502020204030204" pitchFamily="34" charset="0"/>
              </a:rPr>
              <a:t>18</a:t>
            </a:fld>
            <a:endParaRPr lang="es-ES" dirty="0">
              <a:cs typeface="Calibri" panose="020F0502020204030204" pitchFamily="34" charset="0"/>
            </a:endParaRPr>
          </a:p>
        </p:txBody>
      </p:sp>
      <p:pic>
        <p:nvPicPr>
          <p:cNvPr id="73" name="Imagen 72" descr="Personas en bicicleta en un parque&#10;&#10;Descripción generada automáticamente">
            <a:extLst>
              <a:ext uri="{FF2B5EF4-FFF2-40B4-BE49-F238E27FC236}">
                <a16:creationId xmlns:a16="http://schemas.microsoft.com/office/drawing/2014/main" id="{78BC8F0B-3942-4C46-9872-7B52FAC6099D}"/>
              </a:ext>
            </a:extLst>
          </p:cNvPr>
          <p:cNvPicPr>
            <a:picLocks noChangeAspect="1"/>
          </p:cNvPicPr>
          <p:nvPr/>
        </p:nvPicPr>
        <p:blipFill rotWithShape="1">
          <a:blip r:embed="rId3"/>
          <a:srcRect l="20255" t="52329" r="49490"/>
          <a:stretch/>
        </p:blipFill>
        <p:spPr>
          <a:xfrm>
            <a:off x="8527465" y="495301"/>
            <a:ext cx="3688659" cy="4508500"/>
          </a:xfrm>
          <a:prstGeom prst="rect">
            <a:avLst/>
          </a:prstGeom>
        </p:spPr>
      </p:pic>
      <p:sp>
        <p:nvSpPr>
          <p:cNvPr id="74" name="Título 1">
            <a:extLst>
              <a:ext uri="{FF2B5EF4-FFF2-40B4-BE49-F238E27FC236}">
                <a16:creationId xmlns:a16="http://schemas.microsoft.com/office/drawing/2014/main" id="{234743EB-9836-4E70-9750-F9C23EE1EA82}"/>
              </a:ext>
            </a:extLst>
          </p:cNvPr>
          <p:cNvSpPr txBox="1">
            <a:spLocks/>
          </p:cNvSpPr>
          <p:nvPr/>
        </p:nvSpPr>
        <p:spPr>
          <a:xfrm>
            <a:off x="257175" y="562381"/>
            <a:ext cx="7811116" cy="533395"/>
          </a:xfrm>
          <a:prstGeom prst="rect">
            <a:avLst/>
          </a:prstGeom>
          <a:solidFill>
            <a:schemeClr val="bg1">
              <a:alpha val="82000"/>
            </a:schemeClr>
          </a:solidFill>
        </p:spPr>
        <p:txBody>
          <a:bodyPr>
            <a:normAutofit/>
          </a:bodyPr>
          <a:lstStyle>
            <a:lvl1pPr algn="ctr" defTabSz="914400" rtl="0" eaLnBrk="1" latinLnBrk="0" hangingPunct="1">
              <a:lnSpc>
                <a:spcPct val="90000"/>
              </a:lnSpc>
              <a:spcBef>
                <a:spcPct val="0"/>
              </a:spcBef>
              <a:buNone/>
              <a:defRPr sz="3600" b="1" kern="1200">
                <a:solidFill>
                  <a:schemeClr val="tx1"/>
                </a:solidFill>
                <a:latin typeface="Calibri" panose="020F0502020204030204" pitchFamily="34" charset="0"/>
                <a:ea typeface="+mj-ea"/>
                <a:cs typeface="Calibri" panose="020F0502020204030204" pitchFamily="34" charset="0"/>
              </a:defRPr>
            </a:lvl1pPr>
          </a:lstStyle>
          <a:p>
            <a:r>
              <a:rPr lang="es-ES" sz="2400" dirty="0"/>
              <a:t>Estudio de la Movilidad Ciclista</a:t>
            </a:r>
          </a:p>
        </p:txBody>
      </p:sp>
      <p:sp>
        <p:nvSpPr>
          <p:cNvPr id="75" name="Rectangle 4">
            <a:extLst>
              <a:ext uri="{FF2B5EF4-FFF2-40B4-BE49-F238E27FC236}">
                <a16:creationId xmlns:a16="http://schemas.microsoft.com/office/drawing/2014/main" id="{714BA984-F58E-45AB-8F1D-9411699055F1}"/>
              </a:ext>
            </a:extLst>
          </p:cNvPr>
          <p:cNvSpPr txBox="1">
            <a:spLocks noChangeArrowheads="1"/>
          </p:cNvSpPr>
          <p:nvPr/>
        </p:nvSpPr>
        <p:spPr bwMode="auto">
          <a:xfrm>
            <a:off x="93011" y="1135850"/>
            <a:ext cx="8278672" cy="3492263"/>
          </a:xfrm>
          <a:prstGeom prst="rect">
            <a:avLst/>
          </a:prstGeom>
          <a:solidFill>
            <a:schemeClr val="bg1">
              <a:alpha val="85000"/>
            </a:schemeClr>
          </a:solidFill>
          <a:ln>
            <a:noFill/>
          </a:ln>
          <a:extLst>
            <a:ext uri="{91240B29-F687-4F45-9708-019B960494DF}">
              <a14:hiddenLine xmlns:a14="http://schemas.microsoft.com/office/drawing/2010/main" w="9525">
                <a:solidFill>
                  <a:srgbClr val="000000"/>
                </a:solidFill>
                <a:miter lim="800000"/>
                <a:headEnd/>
                <a:tailEnd/>
              </a14:hiddenLine>
            </a:ext>
          </a:extLst>
        </p:spPr>
        <p:style>
          <a:lnRef idx="2">
            <a:schemeClr val="dk1"/>
          </a:lnRef>
          <a:fillRef idx="1">
            <a:schemeClr val="lt1"/>
          </a:fillRef>
          <a:effectRef idx="0">
            <a:schemeClr val="dk1"/>
          </a:effectRef>
          <a:fontRef idx="minor">
            <a:schemeClr val="dk1"/>
          </a:fontRef>
        </p:style>
        <p:txBody>
          <a:bodyPr/>
          <a:lstStyle>
            <a:lvl1pPr marL="342900" indent="-342900">
              <a:defRPr sz="2800">
                <a:solidFill>
                  <a:srgbClr val="000000"/>
                </a:solidFill>
                <a:latin typeface="Arial" panose="020B0604020202020204" pitchFamily="34" charset="0"/>
                <a:ea typeface="ヒラギノ角ゴ ProN W3"/>
                <a:cs typeface="ヒラギノ角ゴ ProN W3"/>
                <a:sym typeface="Gill Sans"/>
              </a:defRPr>
            </a:lvl1pPr>
            <a:lvl2pPr marL="742950" indent="-285750">
              <a:defRPr sz="2800">
                <a:solidFill>
                  <a:srgbClr val="000000"/>
                </a:solidFill>
                <a:latin typeface="Arial" panose="020B0604020202020204" pitchFamily="34" charset="0"/>
                <a:ea typeface="ヒラギノ角ゴ ProN W3"/>
                <a:cs typeface="ヒラギノ角ゴ ProN W3"/>
                <a:sym typeface="Gill Sans"/>
              </a:defRPr>
            </a:lvl2pPr>
            <a:lvl3pPr marL="1143000" indent="-228600">
              <a:defRPr sz="2800">
                <a:solidFill>
                  <a:srgbClr val="000000"/>
                </a:solidFill>
                <a:latin typeface="Arial" panose="020B0604020202020204" pitchFamily="34" charset="0"/>
                <a:ea typeface="ヒラギノ角ゴ ProN W3"/>
                <a:cs typeface="ヒラギノ角ゴ ProN W3"/>
                <a:sym typeface="Gill Sans"/>
              </a:defRPr>
            </a:lvl3pPr>
            <a:lvl4pPr marL="1600200" indent="-228600">
              <a:defRPr sz="2800">
                <a:solidFill>
                  <a:srgbClr val="000000"/>
                </a:solidFill>
                <a:latin typeface="Arial" panose="020B0604020202020204" pitchFamily="34" charset="0"/>
                <a:ea typeface="ヒラギノ角ゴ ProN W3"/>
                <a:cs typeface="ヒラギノ角ゴ ProN W3"/>
                <a:sym typeface="Gill Sans"/>
              </a:defRPr>
            </a:lvl4pPr>
            <a:lvl5pPr marL="2057400" indent="-228600">
              <a:defRPr sz="2800">
                <a:solidFill>
                  <a:srgbClr val="000000"/>
                </a:solidFill>
                <a:latin typeface="Arial" panose="020B0604020202020204" pitchFamily="34" charset="0"/>
                <a:ea typeface="ヒラギノ角ゴ ProN W3"/>
                <a:cs typeface="ヒラギノ角ゴ ProN W3"/>
                <a:sym typeface="Gill Sans"/>
              </a:defRPr>
            </a:lvl5pPr>
            <a:lvl6pPr marL="2514600" indent="-228600" eaLnBrk="0" fontAlgn="base" hangingPunct="0">
              <a:spcBef>
                <a:spcPct val="0"/>
              </a:spcBef>
              <a:spcAft>
                <a:spcPct val="0"/>
              </a:spcAft>
              <a:defRPr sz="2800">
                <a:solidFill>
                  <a:srgbClr val="000000"/>
                </a:solidFill>
                <a:latin typeface="Arial" panose="020B0604020202020204" pitchFamily="34" charset="0"/>
                <a:ea typeface="ヒラギノ角ゴ ProN W3"/>
                <a:cs typeface="ヒラギノ角ゴ ProN W3"/>
                <a:sym typeface="Gill Sans"/>
              </a:defRPr>
            </a:lvl6pPr>
            <a:lvl7pPr marL="2971800" indent="-228600" eaLnBrk="0" fontAlgn="base" hangingPunct="0">
              <a:spcBef>
                <a:spcPct val="0"/>
              </a:spcBef>
              <a:spcAft>
                <a:spcPct val="0"/>
              </a:spcAft>
              <a:defRPr sz="2800">
                <a:solidFill>
                  <a:srgbClr val="000000"/>
                </a:solidFill>
                <a:latin typeface="Arial" panose="020B0604020202020204" pitchFamily="34" charset="0"/>
                <a:ea typeface="ヒラギノ角ゴ ProN W3"/>
                <a:cs typeface="ヒラギノ角ゴ ProN W3"/>
                <a:sym typeface="Gill Sans"/>
              </a:defRPr>
            </a:lvl7pPr>
            <a:lvl8pPr marL="3429000" indent="-228600" eaLnBrk="0" fontAlgn="base" hangingPunct="0">
              <a:spcBef>
                <a:spcPct val="0"/>
              </a:spcBef>
              <a:spcAft>
                <a:spcPct val="0"/>
              </a:spcAft>
              <a:defRPr sz="2800">
                <a:solidFill>
                  <a:srgbClr val="000000"/>
                </a:solidFill>
                <a:latin typeface="Arial" panose="020B0604020202020204" pitchFamily="34" charset="0"/>
                <a:ea typeface="ヒラギノ角ゴ ProN W3"/>
                <a:cs typeface="ヒラギノ角ゴ ProN W3"/>
                <a:sym typeface="Gill Sans"/>
              </a:defRPr>
            </a:lvl8pPr>
            <a:lvl9pPr marL="3886200" indent="-228600" eaLnBrk="0" fontAlgn="base" hangingPunct="0">
              <a:spcBef>
                <a:spcPct val="0"/>
              </a:spcBef>
              <a:spcAft>
                <a:spcPct val="0"/>
              </a:spcAft>
              <a:defRPr sz="2800">
                <a:solidFill>
                  <a:srgbClr val="000000"/>
                </a:solidFill>
                <a:latin typeface="Arial" panose="020B0604020202020204" pitchFamily="34" charset="0"/>
                <a:ea typeface="ヒラギノ角ゴ ProN W3"/>
                <a:cs typeface="ヒラギノ角ゴ ProN W3"/>
                <a:sym typeface="Gill Sans"/>
              </a:defRPr>
            </a:lvl9pPr>
          </a:lstStyle>
          <a:p>
            <a:pPr marL="0" indent="0">
              <a:spcBef>
                <a:spcPct val="20000"/>
              </a:spcBef>
            </a:pPr>
            <a:r>
              <a:rPr lang="es-ES" sz="2000" dirty="0">
                <a:solidFill>
                  <a:schemeClr val="tx1"/>
                </a:solidFill>
                <a:latin typeface="Calibri" panose="020F0502020204030204" pitchFamily="34" charset="0"/>
                <a:cs typeface="Calibri" panose="020F0502020204030204" pitchFamily="34" charset="0"/>
              </a:rPr>
              <a:t>Estudio del uso de los carriles bicis utilizando datos recopilados por la ciudad a través de los sensores instalados en la calle. 3 años de datos horarios.</a:t>
            </a:r>
          </a:p>
          <a:p>
            <a:pPr marL="0" indent="0">
              <a:spcBef>
                <a:spcPct val="20000"/>
              </a:spcBef>
            </a:pPr>
            <a:r>
              <a:rPr lang="es-ES" sz="2000" dirty="0">
                <a:solidFill>
                  <a:schemeClr val="tx1"/>
                </a:solidFill>
                <a:latin typeface="Calibri" panose="020F0502020204030204" pitchFamily="34" charset="0"/>
                <a:cs typeface="Calibri" panose="020F0502020204030204" pitchFamily="34" charset="0"/>
              </a:rPr>
              <a:t>Principales conclusiones:</a:t>
            </a:r>
          </a:p>
          <a:p>
            <a:pPr>
              <a:spcBef>
                <a:spcPct val="20000"/>
              </a:spcBef>
              <a:buFont typeface="Arial" panose="020B0604020202020204" pitchFamily="34" charset="0"/>
              <a:buChar char="•"/>
            </a:pPr>
            <a:r>
              <a:rPr lang="es-ES" sz="2000" b="1" dirty="0">
                <a:solidFill>
                  <a:srgbClr val="30A2AD"/>
                </a:solidFill>
                <a:latin typeface="Calibri" panose="020F0502020204030204" pitchFamily="34" charset="0"/>
                <a:cs typeface="Calibri" panose="020F0502020204030204" pitchFamily="34" charset="0"/>
              </a:rPr>
              <a:t>x3 incremento del uso durante los 3 años analizados</a:t>
            </a:r>
            <a:r>
              <a:rPr lang="es-ES" sz="2000" dirty="0">
                <a:solidFill>
                  <a:schemeClr val="tx1"/>
                </a:solidFill>
                <a:latin typeface="Calibri" panose="020F0502020204030204" pitchFamily="34" charset="0"/>
                <a:cs typeface="Calibri" panose="020F0502020204030204" pitchFamily="34" charset="0"/>
              </a:rPr>
              <a:t>, con un aumento incluso superior durante los días laborables.</a:t>
            </a:r>
          </a:p>
          <a:p>
            <a:pPr>
              <a:spcBef>
                <a:spcPct val="20000"/>
              </a:spcBef>
              <a:buFont typeface="Arial" panose="020B0604020202020204" pitchFamily="34" charset="0"/>
              <a:buChar char="•"/>
            </a:pPr>
            <a:r>
              <a:rPr lang="es-ES" sz="2000" dirty="0">
                <a:solidFill>
                  <a:schemeClr val="tx1"/>
                </a:solidFill>
                <a:latin typeface="Calibri" panose="020F0502020204030204" pitchFamily="34" charset="0"/>
                <a:cs typeface="Calibri" panose="020F0502020204030204" pitchFamily="34" charset="0"/>
              </a:rPr>
              <a:t>Mayor uso de lunes a viernes. Reducción entre un </a:t>
            </a:r>
            <a:r>
              <a:rPr lang="es-ES" sz="2000" b="1" dirty="0">
                <a:solidFill>
                  <a:srgbClr val="30A2AD"/>
                </a:solidFill>
                <a:latin typeface="Calibri" panose="020F0502020204030204" pitchFamily="34" charset="0"/>
                <a:cs typeface="Calibri" panose="020F0502020204030204" pitchFamily="34" charset="0"/>
              </a:rPr>
              <a:t>35% y 50% durante los fines de semana. </a:t>
            </a:r>
            <a:r>
              <a:rPr lang="es-ES" sz="2000" dirty="0">
                <a:solidFill>
                  <a:schemeClr val="tx1"/>
                </a:solidFill>
                <a:latin typeface="Calibri" panose="020F0502020204030204" pitchFamily="34" charset="0"/>
                <a:cs typeface="Calibri" panose="020F0502020204030204" pitchFamily="34" charset="0"/>
              </a:rPr>
              <a:t>Algunos carriles tienen menor reducción durante los fines de semana porque son más utilizados por los turistas. </a:t>
            </a:r>
          </a:p>
          <a:p>
            <a:pPr>
              <a:spcBef>
                <a:spcPct val="20000"/>
              </a:spcBef>
              <a:buFont typeface="Arial" panose="020B0604020202020204" pitchFamily="34" charset="0"/>
              <a:buChar char="•"/>
            </a:pPr>
            <a:r>
              <a:rPr lang="es-ES" sz="2000" b="1" dirty="0">
                <a:solidFill>
                  <a:srgbClr val="30A2AD"/>
                </a:solidFill>
                <a:latin typeface="Calibri" panose="020F0502020204030204" pitchFamily="34" charset="0"/>
                <a:cs typeface="Calibri" panose="020F0502020204030204" pitchFamily="34" charset="0"/>
              </a:rPr>
              <a:t>Las altas temperaturas no parece que afecten </a:t>
            </a:r>
            <a:r>
              <a:rPr lang="es-ES" sz="2000" dirty="0">
                <a:solidFill>
                  <a:schemeClr val="tx1"/>
                </a:solidFill>
                <a:latin typeface="Calibri" panose="020F0502020204030204" pitchFamily="34" charset="0"/>
                <a:cs typeface="Calibri" panose="020F0502020204030204" pitchFamily="34" charset="0"/>
              </a:rPr>
              <a:t>al uso de la bici.</a:t>
            </a:r>
          </a:p>
          <a:p>
            <a:pPr>
              <a:spcBef>
                <a:spcPct val="20000"/>
              </a:spcBef>
              <a:buFont typeface="Arial" panose="020B0604020202020204" pitchFamily="34" charset="0"/>
              <a:buChar char="•"/>
            </a:pPr>
            <a:endParaRPr lang="es-ES" sz="2400" dirty="0">
              <a:solidFill>
                <a:schemeClr val="tx1"/>
              </a:solidFill>
              <a:latin typeface="Calibri" panose="020F0502020204030204" pitchFamily="34" charset="0"/>
              <a:cs typeface="Calibri" panose="020F0502020204030204" pitchFamily="34" charset="0"/>
            </a:endParaRPr>
          </a:p>
          <a:p>
            <a:pPr>
              <a:spcBef>
                <a:spcPct val="20000"/>
              </a:spcBef>
              <a:buFont typeface="Arial" panose="020B0604020202020204" pitchFamily="34" charset="0"/>
              <a:buChar char="•"/>
            </a:pPr>
            <a:endParaRPr lang="es-ES" sz="2400" dirty="0">
              <a:solidFill>
                <a:schemeClr val="tx1"/>
              </a:solidFill>
              <a:latin typeface="Calibri" panose="020F0502020204030204" pitchFamily="34" charset="0"/>
              <a:cs typeface="Calibri" panose="020F0502020204030204" pitchFamily="34" charset="0"/>
            </a:endParaRPr>
          </a:p>
          <a:p>
            <a:pPr marL="0" indent="0">
              <a:spcBef>
                <a:spcPct val="20000"/>
              </a:spcBef>
            </a:pPr>
            <a:endParaRPr lang="es-ES" sz="2400" dirty="0">
              <a:solidFill>
                <a:schemeClr val="tx1"/>
              </a:solidFill>
              <a:latin typeface="Calibri" panose="020F0502020204030204" pitchFamily="34" charset="0"/>
              <a:cs typeface="Calibri" panose="020F0502020204030204" pitchFamily="34" charset="0"/>
            </a:endParaRPr>
          </a:p>
        </p:txBody>
      </p:sp>
      <p:sp>
        <p:nvSpPr>
          <p:cNvPr id="76" name="Rectangle 4">
            <a:extLst>
              <a:ext uri="{FF2B5EF4-FFF2-40B4-BE49-F238E27FC236}">
                <a16:creationId xmlns:a16="http://schemas.microsoft.com/office/drawing/2014/main" id="{C323D3EB-148A-4B03-B23A-E2369EBCA283}"/>
              </a:ext>
            </a:extLst>
          </p:cNvPr>
          <p:cNvSpPr txBox="1">
            <a:spLocks noChangeArrowheads="1"/>
          </p:cNvSpPr>
          <p:nvPr/>
        </p:nvSpPr>
        <p:spPr bwMode="auto">
          <a:xfrm>
            <a:off x="8364063" y="4237222"/>
            <a:ext cx="3727963" cy="2073065"/>
          </a:xfrm>
          <a:prstGeom prst="rect">
            <a:avLst/>
          </a:prstGeom>
          <a:solidFill>
            <a:schemeClr val="bg1">
              <a:alpha val="95000"/>
            </a:schemeClr>
          </a:solidFill>
          <a:ln>
            <a:noFill/>
          </a:ln>
          <a:extLst>
            <a:ext uri="{91240B29-F687-4F45-9708-019B960494DF}">
              <a14:hiddenLine xmlns:a14="http://schemas.microsoft.com/office/drawing/2010/main" w="9525">
                <a:solidFill>
                  <a:srgbClr val="000000"/>
                </a:solidFill>
                <a:miter lim="800000"/>
                <a:headEnd/>
                <a:tailEnd/>
              </a14:hiddenLine>
            </a:ext>
          </a:extLst>
        </p:spPr>
        <p:style>
          <a:lnRef idx="2">
            <a:schemeClr val="dk1"/>
          </a:lnRef>
          <a:fillRef idx="1">
            <a:schemeClr val="lt1"/>
          </a:fillRef>
          <a:effectRef idx="0">
            <a:schemeClr val="dk1"/>
          </a:effectRef>
          <a:fontRef idx="minor">
            <a:schemeClr val="dk1"/>
          </a:fontRef>
        </p:style>
        <p:txBody>
          <a:bodyPr/>
          <a:lstStyle>
            <a:lvl1pPr marL="342900" indent="-342900">
              <a:defRPr sz="2800">
                <a:solidFill>
                  <a:srgbClr val="000000"/>
                </a:solidFill>
                <a:latin typeface="Arial" panose="020B0604020202020204" pitchFamily="34" charset="0"/>
                <a:ea typeface="ヒラギノ角ゴ ProN W3"/>
                <a:cs typeface="ヒラギノ角ゴ ProN W3"/>
                <a:sym typeface="Gill Sans"/>
              </a:defRPr>
            </a:lvl1pPr>
            <a:lvl2pPr marL="742950" indent="-285750">
              <a:defRPr sz="2800">
                <a:solidFill>
                  <a:srgbClr val="000000"/>
                </a:solidFill>
                <a:latin typeface="Arial" panose="020B0604020202020204" pitchFamily="34" charset="0"/>
                <a:ea typeface="ヒラギノ角ゴ ProN W3"/>
                <a:cs typeface="ヒラギノ角ゴ ProN W3"/>
                <a:sym typeface="Gill Sans"/>
              </a:defRPr>
            </a:lvl2pPr>
            <a:lvl3pPr marL="1143000" indent="-228600">
              <a:defRPr sz="2800">
                <a:solidFill>
                  <a:srgbClr val="000000"/>
                </a:solidFill>
                <a:latin typeface="Arial" panose="020B0604020202020204" pitchFamily="34" charset="0"/>
                <a:ea typeface="ヒラギノ角ゴ ProN W3"/>
                <a:cs typeface="ヒラギノ角ゴ ProN W3"/>
                <a:sym typeface="Gill Sans"/>
              </a:defRPr>
            </a:lvl3pPr>
            <a:lvl4pPr marL="1600200" indent="-228600">
              <a:defRPr sz="2800">
                <a:solidFill>
                  <a:srgbClr val="000000"/>
                </a:solidFill>
                <a:latin typeface="Arial" panose="020B0604020202020204" pitchFamily="34" charset="0"/>
                <a:ea typeface="ヒラギノ角ゴ ProN W3"/>
                <a:cs typeface="ヒラギノ角ゴ ProN W3"/>
                <a:sym typeface="Gill Sans"/>
              </a:defRPr>
            </a:lvl4pPr>
            <a:lvl5pPr marL="2057400" indent="-228600">
              <a:defRPr sz="2800">
                <a:solidFill>
                  <a:srgbClr val="000000"/>
                </a:solidFill>
                <a:latin typeface="Arial" panose="020B0604020202020204" pitchFamily="34" charset="0"/>
                <a:ea typeface="ヒラギノ角ゴ ProN W3"/>
                <a:cs typeface="ヒラギノ角ゴ ProN W3"/>
                <a:sym typeface="Gill Sans"/>
              </a:defRPr>
            </a:lvl5pPr>
            <a:lvl6pPr marL="2514600" indent="-228600" eaLnBrk="0" fontAlgn="base" hangingPunct="0">
              <a:spcBef>
                <a:spcPct val="0"/>
              </a:spcBef>
              <a:spcAft>
                <a:spcPct val="0"/>
              </a:spcAft>
              <a:defRPr sz="2800">
                <a:solidFill>
                  <a:srgbClr val="000000"/>
                </a:solidFill>
                <a:latin typeface="Arial" panose="020B0604020202020204" pitchFamily="34" charset="0"/>
                <a:ea typeface="ヒラギノ角ゴ ProN W3"/>
                <a:cs typeface="ヒラギノ角ゴ ProN W3"/>
                <a:sym typeface="Gill Sans"/>
              </a:defRPr>
            </a:lvl6pPr>
            <a:lvl7pPr marL="2971800" indent="-228600" eaLnBrk="0" fontAlgn="base" hangingPunct="0">
              <a:spcBef>
                <a:spcPct val="0"/>
              </a:spcBef>
              <a:spcAft>
                <a:spcPct val="0"/>
              </a:spcAft>
              <a:defRPr sz="2800">
                <a:solidFill>
                  <a:srgbClr val="000000"/>
                </a:solidFill>
                <a:latin typeface="Arial" panose="020B0604020202020204" pitchFamily="34" charset="0"/>
                <a:ea typeface="ヒラギノ角ゴ ProN W3"/>
                <a:cs typeface="ヒラギノ角ゴ ProN W3"/>
                <a:sym typeface="Gill Sans"/>
              </a:defRPr>
            </a:lvl7pPr>
            <a:lvl8pPr marL="3429000" indent="-228600" eaLnBrk="0" fontAlgn="base" hangingPunct="0">
              <a:spcBef>
                <a:spcPct val="0"/>
              </a:spcBef>
              <a:spcAft>
                <a:spcPct val="0"/>
              </a:spcAft>
              <a:defRPr sz="2800">
                <a:solidFill>
                  <a:srgbClr val="000000"/>
                </a:solidFill>
                <a:latin typeface="Arial" panose="020B0604020202020204" pitchFamily="34" charset="0"/>
                <a:ea typeface="ヒラギノ角ゴ ProN W3"/>
                <a:cs typeface="ヒラギノ角ゴ ProN W3"/>
                <a:sym typeface="Gill Sans"/>
              </a:defRPr>
            </a:lvl8pPr>
            <a:lvl9pPr marL="3886200" indent="-228600" eaLnBrk="0" fontAlgn="base" hangingPunct="0">
              <a:spcBef>
                <a:spcPct val="0"/>
              </a:spcBef>
              <a:spcAft>
                <a:spcPct val="0"/>
              </a:spcAft>
              <a:defRPr sz="2800">
                <a:solidFill>
                  <a:srgbClr val="000000"/>
                </a:solidFill>
                <a:latin typeface="Arial" panose="020B0604020202020204" pitchFamily="34" charset="0"/>
                <a:ea typeface="ヒラギノ角ゴ ProN W3"/>
                <a:cs typeface="ヒラギノ角ゴ ProN W3"/>
                <a:sym typeface="Gill Sans"/>
              </a:defRPr>
            </a:lvl9pPr>
          </a:lstStyle>
          <a:p>
            <a:pPr marL="0" indent="0">
              <a:spcBef>
                <a:spcPct val="20000"/>
              </a:spcBef>
            </a:pPr>
            <a:endParaRPr lang="en-GB" sz="2400" dirty="0">
              <a:solidFill>
                <a:schemeClr val="tx1"/>
              </a:solidFill>
              <a:latin typeface="Calibri" panose="020F0502020204030204" pitchFamily="34" charset="0"/>
              <a:cs typeface="Calibri" panose="020F0502020204030204" pitchFamily="34" charset="0"/>
            </a:endParaRPr>
          </a:p>
        </p:txBody>
      </p:sp>
      <p:pic>
        <p:nvPicPr>
          <p:cNvPr id="78" name="Imagen 77">
            <a:extLst>
              <a:ext uri="{FF2B5EF4-FFF2-40B4-BE49-F238E27FC236}">
                <a16:creationId xmlns:a16="http://schemas.microsoft.com/office/drawing/2014/main" id="{EAB8CA88-AC60-416A-828E-8123797A60F8}"/>
              </a:ext>
            </a:extLst>
          </p:cNvPr>
          <p:cNvPicPr>
            <a:picLocks noChangeAspect="1"/>
          </p:cNvPicPr>
          <p:nvPr/>
        </p:nvPicPr>
        <p:blipFill>
          <a:blip r:embed="rId4"/>
          <a:stretch>
            <a:fillRect/>
          </a:stretch>
        </p:blipFill>
        <p:spPr>
          <a:xfrm>
            <a:off x="8371684" y="4327717"/>
            <a:ext cx="3727963" cy="1919699"/>
          </a:xfrm>
          <a:prstGeom prst="rect">
            <a:avLst/>
          </a:prstGeom>
        </p:spPr>
      </p:pic>
      <p:sp>
        <p:nvSpPr>
          <p:cNvPr id="128" name="Rectangle 4">
            <a:extLst>
              <a:ext uri="{FF2B5EF4-FFF2-40B4-BE49-F238E27FC236}">
                <a16:creationId xmlns:a16="http://schemas.microsoft.com/office/drawing/2014/main" id="{B2CE9098-EB2C-4035-A9D6-3377D0AD7B81}"/>
              </a:ext>
            </a:extLst>
          </p:cNvPr>
          <p:cNvSpPr txBox="1">
            <a:spLocks noChangeArrowheads="1"/>
          </p:cNvSpPr>
          <p:nvPr/>
        </p:nvSpPr>
        <p:spPr bwMode="auto">
          <a:xfrm>
            <a:off x="4512001" y="4237222"/>
            <a:ext cx="3727963" cy="2073065"/>
          </a:xfrm>
          <a:prstGeom prst="rect">
            <a:avLst/>
          </a:prstGeom>
          <a:solidFill>
            <a:schemeClr val="bg1">
              <a:alpha val="95000"/>
            </a:schemeClr>
          </a:solidFill>
          <a:ln>
            <a:noFill/>
          </a:ln>
          <a:extLst>
            <a:ext uri="{91240B29-F687-4F45-9708-019B960494DF}">
              <a14:hiddenLine xmlns:a14="http://schemas.microsoft.com/office/drawing/2010/main" w="9525">
                <a:solidFill>
                  <a:srgbClr val="000000"/>
                </a:solidFill>
                <a:miter lim="800000"/>
                <a:headEnd/>
                <a:tailEnd/>
              </a14:hiddenLine>
            </a:ext>
          </a:extLst>
        </p:spPr>
        <p:style>
          <a:lnRef idx="2">
            <a:schemeClr val="dk1"/>
          </a:lnRef>
          <a:fillRef idx="1">
            <a:schemeClr val="lt1"/>
          </a:fillRef>
          <a:effectRef idx="0">
            <a:schemeClr val="dk1"/>
          </a:effectRef>
          <a:fontRef idx="minor">
            <a:schemeClr val="dk1"/>
          </a:fontRef>
        </p:style>
        <p:txBody>
          <a:bodyPr/>
          <a:lstStyle>
            <a:lvl1pPr marL="342900" indent="-342900">
              <a:defRPr sz="2800">
                <a:solidFill>
                  <a:srgbClr val="000000"/>
                </a:solidFill>
                <a:latin typeface="Arial" panose="020B0604020202020204" pitchFamily="34" charset="0"/>
                <a:ea typeface="ヒラギノ角ゴ ProN W3"/>
                <a:cs typeface="ヒラギノ角ゴ ProN W3"/>
                <a:sym typeface="Gill Sans"/>
              </a:defRPr>
            </a:lvl1pPr>
            <a:lvl2pPr marL="742950" indent="-285750">
              <a:defRPr sz="2800">
                <a:solidFill>
                  <a:srgbClr val="000000"/>
                </a:solidFill>
                <a:latin typeface="Arial" panose="020B0604020202020204" pitchFamily="34" charset="0"/>
                <a:ea typeface="ヒラギノ角ゴ ProN W3"/>
                <a:cs typeface="ヒラギノ角ゴ ProN W3"/>
                <a:sym typeface="Gill Sans"/>
              </a:defRPr>
            </a:lvl2pPr>
            <a:lvl3pPr marL="1143000" indent="-228600">
              <a:defRPr sz="2800">
                <a:solidFill>
                  <a:srgbClr val="000000"/>
                </a:solidFill>
                <a:latin typeface="Arial" panose="020B0604020202020204" pitchFamily="34" charset="0"/>
                <a:ea typeface="ヒラギノ角ゴ ProN W3"/>
                <a:cs typeface="ヒラギノ角ゴ ProN W3"/>
                <a:sym typeface="Gill Sans"/>
              </a:defRPr>
            </a:lvl3pPr>
            <a:lvl4pPr marL="1600200" indent="-228600">
              <a:defRPr sz="2800">
                <a:solidFill>
                  <a:srgbClr val="000000"/>
                </a:solidFill>
                <a:latin typeface="Arial" panose="020B0604020202020204" pitchFamily="34" charset="0"/>
                <a:ea typeface="ヒラギノ角ゴ ProN W3"/>
                <a:cs typeface="ヒラギノ角ゴ ProN W3"/>
                <a:sym typeface="Gill Sans"/>
              </a:defRPr>
            </a:lvl4pPr>
            <a:lvl5pPr marL="2057400" indent="-228600">
              <a:defRPr sz="2800">
                <a:solidFill>
                  <a:srgbClr val="000000"/>
                </a:solidFill>
                <a:latin typeface="Arial" panose="020B0604020202020204" pitchFamily="34" charset="0"/>
                <a:ea typeface="ヒラギノ角ゴ ProN W3"/>
                <a:cs typeface="ヒラギノ角ゴ ProN W3"/>
                <a:sym typeface="Gill Sans"/>
              </a:defRPr>
            </a:lvl5pPr>
            <a:lvl6pPr marL="2514600" indent="-228600" eaLnBrk="0" fontAlgn="base" hangingPunct="0">
              <a:spcBef>
                <a:spcPct val="0"/>
              </a:spcBef>
              <a:spcAft>
                <a:spcPct val="0"/>
              </a:spcAft>
              <a:defRPr sz="2800">
                <a:solidFill>
                  <a:srgbClr val="000000"/>
                </a:solidFill>
                <a:latin typeface="Arial" panose="020B0604020202020204" pitchFamily="34" charset="0"/>
                <a:ea typeface="ヒラギノ角ゴ ProN W3"/>
                <a:cs typeface="ヒラギノ角ゴ ProN W3"/>
                <a:sym typeface="Gill Sans"/>
              </a:defRPr>
            </a:lvl6pPr>
            <a:lvl7pPr marL="2971800" indent="-228600" eaLnBrk="0" fontAlgn="base" hangingPunct="0">
              <a:spcBef>
                <a:spcPct val="0"/>
              </a:spcBef>
              <a:spcAft>
                <a:spcPct val="0"/>
              </a:spcAft>
              <a:defRPr sz="2800">
                <a:solidFill>
                  <a:srgbClr val="000000"/>
                </a:solidFill>
                <a:latin typeface="Arial" panose="020B0604020202020204" pitchFamily="34" charset="0"/>
                <a:ea typeface="ヒラギノ角ゴ ProN W3"/>
                <a:cs typeface="ヒラギノ角ゴ ProN W3"/>
                <a:sym typeface="Gill Sans"/>
              </a:defRPr>
            </a:lvl7pPr>
            <a:lvl8pPr marL="3429000" indent="-228600" eaLnBrk="0" fontAlgn="base" hangingPunct="0">
              <a:spcBef>
                <a:spcPct val="0"/>
              </a:spcBef>
              <a:spcAft>
                <a:spcPct val="0"/>
              </a:spcAft>
              <a:defRPr sz="2800">
                <a:solidFill>
                  <a:srgbClr val="000000"/>
                </a:solidFill>
                <a:latin typeface="Arial" panose="020B0604020202020204" pitchFamily="34" charset="0"/>
                <a:ea typeface="ヒラギノ角ゴ ProN W3"/>
                <a:cs typeface="ヒラギノ角ゴ ProN W3"/>
                <a:sym typeface="Gill Sans"/>
              </a:defRPr>
            </a:lvl8pPr>
            <a:lvl9pPr marL="3886200" indent="-228600" eaLnBrk="0" fontAlgn="base" hangingPunct="0">
              <a:spcBef>
                <a:spcPct val="0"/>
              </a:spcBef>
              <a:spcAft>
                <a:spcPct val="0"/>
              </a:spcAft>
              <a:defRPr sz="2800">
                <a:solidFill>
                  <a:srgbClr val="000000"/>
                </a:solidFill>
                <a:latin typeface="Arial" panose="020B0604020202020204" pitchFamily="34" charset="0"/>
                <a:ea typeface="ヒラギノ角ゴ ProN W3"/>
                <a:cs typeface="ヒラギノ角ゴ ProN W3"/>
                <a:sym typeface="Gill Sans"/>
              </a:defRPr>
            </a:lvl9pPr>
          </a:lstStyle>
          <a:p>
            <a:pPr marL="0" indent="0">
              <a:spcBef>
                <a:spcPct val="20000"/>
              </a:spcBef>
            </a:pPr>
            <a:endParaRPr lang="en-GB" sz="2400" dirty="0">
              <a:solidFill>
                <a:schemeClr val="tx1"/>
              </a:solidFill>
              <a:latin typeface="Calibri" panose="020F0502020204030204" pitchFamily="34" charset="0"/>
              <a:cs typeface="Calibri" panose="020F0502020204030204" pitchFamily="34" charset="0"/>
            </a:endParaRPr>
          </a:p>
        </p:txBody>
      </p:sp>
      <p:sp>
        <p:nvSpPr>
          <p:cNvPr id="129" name="Rectangle 4">
            <a:extLst>
              <a:ext uri="{FF2B5EF4-FFF2-40B4-BE49-F238E27FC236}">
                <a16:creationId xmlns:a16="http://schemas.microsoft.com/office/drawing/2014/main" id="{4E746069-5773-4567-9672-DADD9201A795}"/>
              </a:ext>
            </a:extLst>
          </p:cNvPr>
          <p:cNvSpPr txBox="1">
            <a:spLocks noChangeArrowheads="1"/>
          </p:cNvSpPr>
          <p:nvPr/>
        </p:nvSpPr>
        <p:spPr bwMode="auto">
          <a:xfrm>
            <a:off x="212685" y="4237222"/>
            <a:ext cx="4175219" cy="2073065"/>
          </a:xfrm>
          <a:prstGeom prst="rect">
            <a:avLst/>
          </a:prstGeom>
          <a:solidFill>
            <a:schemeClr val="bg1">
              <a:alpha val="95000"/>
            </a:schemeClr>
          </a:solidFill>
          <a:ln>
            <a:noFill/>
          </a:ln>
          <a:extLst>
            <a:ext uri="{91240B29-F687-4F45-9708-019B960494DF}">
              <a14:hiddenLine xmlns:a14="http://schemas.microsoft.com/office/drawing/2010/main" w="9525">
                <a:solidFill>
                  <a:srgbClr val="000000"/>
                </a:solidFill>
                <a:miter lim="800000"/>
                <a:headEnd/>
                <a:tailEnd/>
              </a14:hiddenLine>
            </a:ext>
          </a:extLst>
        </p:spPr>
        <p:style>
          <a:lnRef idx="2">
            <a:schemeClr val="dk1"/>
          </a:lnRef>
          <a:fillRef idx="1">
            <a:schemeClr val="lt1"/>
          </a:fillRef>
          <a:effectRef idx="0">
            <a:schemeClr val="dk1"/>
          </a:effectRef>
          <a:fontRef idx="minor">
            <a:schemeClr val="dk1"/>
          </a:fontRef>
        </p:style>
        <p:txBody>
          <a:bodyPr/>
          <a:lstStyle>
            <a:lvl1pPr marL="342900" indent="-342900">
              <a:defRPr sz="2800">
                <a:solidFill>
                  <a:srgbClr val="000000"/>
                </a:solidFill>
                <a:latin typeface="Arial" panose="020B0604020202020204" pitchFamily="34" charset="0"/>
                <a:ea typeface="ヒラギノ角ゴ ProN W3"/>
                <a:cs typeface="ヒラギノ角ゴ ProN W3"/>
                <a:sym typeface="Gill Sans"/>
              </a:defRPr>
            </a:lvl1pPr>
            <a:lvl2pPr marL="742950" indent="-285750">
              <a:defRPr sz="2800">
                <a:solidFill>
                  <a:srgbClr val="000000"/>
                </a:solidFill>
                <a:latin typeface="Arial" panose="020B0604020202020204" pitchFamily="34" charset="0"/>
                <a:ea typeface="ヒラギノ角ゴ ProN W3"/>
                <a:cs typeface="ヒラギノ角ゴ ProN W3"/>
                <a:sym typeface="Gill Sans"/>
              </a:defRPr>
            </a:lvl2pPr>
            <a:lvl3pPr marL="1143000" indent="-228600">
              <a:defRPr sz="2800">
                <a:solidFill>
                  <a:srgbClr val="000000"/>
                </a:solidFill>
                <a:latin typeface="Arial" panose="020B0604020202020204" pitchFamily="34" charset="0"/>
                <a:ea typeface="ヒラギノ角ゴ ProN W3"/>
                <a:cs typeface="ヒラギノ角ゴ ProN W3"/>
                <a:sym typeface="Gill Sans"/>
              </a:defRPr>
            </a:lvl3pPr>
            <a:lvl4pPr marL="1600200" indent="-228600">
              <a:defRPr sz="2800">
                <a:solidFill>
                  <a:srgbClr val="000000"/>
                </a:solidFill>
                <a:latin typeface="Arial" panose="020B0604020202020204" pitchFamily="34" charset="0"/>
                <a:ea typeface="ヒラギノ角ゴ ProN W3"/>
                <a:cs typeface="ヒラギノ角ゴ ProN W3"/>
                <a:sym typeface="Gill Sans"/>
              </a:defRPr>
            </a:lvl4pPr>
            <a:lvl5pPr marL="2057400" indent="-228600">
              <a:defRPr sz="2800">
                <a:solidFill>
                  <a:srgbClr val="000000"/>
                </a:solidFill>
                <a:latin typeface="Arial" panose="020B0604020202020204" pitchFamily="34" charset="0"/>
                <a:ea typeface="ヒラギノ角ゴ ProN W3"/>
                <a:cs typeface="ヒラギノ角ゴ ProN W3"/>
                <a:sym typeface="Gill Sans"/>
              </a:defRPr>
            </a:lvl5pPr>
            <a:lvl6pPr marL="2514600" indent="-228600" eaLnBrk="0" fontAlgn="base" hangingPunct="0">
              <a:spcBef>
                <a:spcPct val="0"/>
              </a:spcBef>
              <a:spcAft>
                <a:spcPct val="0"/>
              </a:spcAft>
              <a:defRPr sz="2800">
                <a:solidFill>
                  <a:srgbClr val="000000"/>
                </a:solidFill>
                <a:latin typeface="Arial" panose="020B0604020202020204" pitchFamily="34" charset="0"/>
                <a:ea typeface="ヒラギノ角ゴ ProN W3"/>
                <a:cs typeface="ヒラギノ角ゴ ProN W3"/>
                <a:sym typeface="Gill Sans"/>
              </a:defRPr>
            </a:lvl6pPr>
            <a:lvl7pPr marL="2971800" indent="-228600" eaLnBrk="0" fontAlgn="base" hangingPunct="0">
              <a:spcBef>
                <a:spcPct val="0"/>
              </a:spcBef>
              <a:spcAft>
                <a:spcPct val="0"/>
              </a:spcAft>
              <a:defRPr sz="2800">
                <a:solidFill>
                  <a:srgbClr val="000000"/>
                </a:solidFill>
                <a:latin typeface="Arial" panose="020B0604020202020204" pitchFamily="34" charset="0"/>
                <a:ea typeface="ヒラギノ角ゴ ProN W3"/>
                <a:cs typeface="ヒラギノ角ゴ ProN W3"/>
                <a:sym typeface="Gill Sans"/>
              </a:defRPr>
            </a:lvl7pPr>
            <a:lvl8pPr marL="3429000" indent="-228600" eaLnBrk="0" fontAlgn="base" hangingPunct="0">
              <a:spcBef>
                <a:spcPct val="0"/>
              </a:spcBef>
              <a:spcAft>
                <a:spcPct val="0"/>
              </a:spcAft>
              <a:defRPr sz="2800">
                <a:solidFill>
                  <a:srgbClr val="000000"/>
                </a:solidFill>
                <a:latin typeface="Arial" panose="020B0604020202020204" pitchFamily="34" charset="0"/>
                <a:ea typeface="ヒラギノ角ゴ ProN W3"/>
                <a:cs typeface="ヒラギノ角ゴ ProN W3"/>
                <a:sym typeface="Gill Sans"/>
              </a:defRPr>
            </a:lvl8pPr>
            <a:lvl9pPr marL="3886200" indent="-228600" eaLnBrk="0" fontAlgn="base" hangingPunct="0">
              <a:spcBef>
                <a:spcPct val="0"/>
              </a:spcBef>
              <a:spcAft>
                <a:spcPct val="0"/>
              </a:spcAft>
              <a:defRPr sz="2800">
                <a:solidFill>
                  <a:srgbClr val="000000"/>
                </a:solidFill>
                <a:latin typeface="Arial" panose="020B0604020202020204" pitchFamily="34" charset="0"/>
                <a:ea typeface="ヒラギノ角ゴ ProN W3"/>
                <a:cs typeface="ヒラギノ角ゴ ProN W3"/>
                <a:sym typeface="Gill Sans"/>
              </a:defRPr>
            </a:lvl9pPr>
          </a:lstStyle>
          <a:p>
            <a:pPr marL="0" indent="0">
              <a:spcBef>
                <a:spcPct val="20000"/>
              </a:spcBef>
            </a:pPr>
            <a:endParaRPr lang="en-GB" sz="2400" dirty="0">
              <a:solidFill>
                <a:schemeClr val="tx1"/>
              </a:solidFill>
              <a:latin typeface="Calibri" panose="020F0502020204030204" pitchFamily="34" charset="0"/>
              <a:cs typeface="Calibri" panose="020F0502020204030204" pitchFamily="34" charset="0"/>
            </a:endParaRPr>
          </a:p>
        </p:txBody>
      </p:sp>
      <p:pic>
        <p:nvPicPr>
          <p:cNvPr id="130" name="Imagen 129">
            <a:extLst>
              <a:ext uri="{FF2B5EF4-FFF2-40B4-BE49-F238E27FC236}">
                <a16:creationId xmlns:a16="http://schemas.microsoft.com/office/drawing/2014/main" id="{34D50D4C-9430-43E1-AE05-9D5ADE8B1CEF}"/>
              </a:ext>
            </a:extLst>
          </p:cNvPr>
          <p:cNvPicPr>
            <a:picLocks noChangeAspect="1"/>
          </p:cNvPicPr>
          <p:nvPr/>
        </p:nvPicPr>
        <p:blipFill>
          <a:blip r:embed="rId5"/>
          <a:stretch>
            <a:fillRect/>
          </a:stretch>
        </p:blipFill>
        <p:spPr>
          <a:xfrm>
            <a:off x="257177" y="4327717"/>
            <a:ext cx="4068615" cy="1919699"/>
          </a:xfrm>
          <a:prstGeom prst="rect">
            <a:avLst/>
          </a:prstGeom>
        </p:spPr>
      </p:pic>
      <p:pic>
        <p:nvPicPr>
          <p:cNvPr id="131" name="Imagen 130">
            <a:extLst>
              <a:ext uri="{FF2B5EF4-FFF2-40B4-BE49-F238E27FC236}">
                <a16:creationId xmlns:a16="http://schemas.microsoft.com/office/drawing/2014/main" id="{00EB2A77-14A8-47F8-8A3B-51A243921BAD}"/>
              </a:ext>
            </a:extLst>
          </p:cNvPr>
          <p:cNvPicPr>
            <a:picLocks noChangeAspect="1"/>
          </p:cNvPicPr>
          <p:nvPr/>
        </p:nvPicPr>
        <p:blipFill>
          <a:blip r:embed="rId6"/>
          <a:stretch>
            <a:fillRect/>
          </a:stretch>
        </p:blipFill>
        <p:spPr>
          <a:xfrm>
            <a:off x="4536066" y="4394350"/>
            <a:ext cx="3679836" cy="1786431"/>
          </a:xfrm>
          <a:prstGeom prst="rect">
            <a:avLst/>
          </a:prstGeom>
        </p:spPr>
      </p:pic>
      <p:sp>
        <p:nvSpPr>
          <p:cNvPr id="132" name="CuadroTexto 131">
            <a:extLst>
              <a:ext uri="{FF2B5EF4-FFF2-40B4-BE49-F238E27FC236}">
                <a16:creationId xmlns:a16="http://schemas.microsoft.com/office/drawing/2014/main" id="{20FDEA79-7AED-4B40-80CA-B8F5524B9CE4}"/>
              </a:ext>
            </a:extLst>
          </p:cNvPr>
          <p:cNvSpPr txBox="1"/>
          <p:nvPr/>
        </p:nvSpPr>
        <p:spPr>
          <a:xfrm>
            <a:off x="11088015" y="4463567"/>
            <a:ext cx="916701" cy="430887"/>
          </a:xfrm>
          <a:prstGeom prst="rect">
            <a:avLst/>
          </a:prstGeom>
          <a:solidFill>
            <a:srgbClr val="FFFFFF"/>
          </a:solidFill>
        </p:spPr>
        <p:txBody>
          <a:bodyPr wrap="square" lIns="0" tIns="0" rIns="0" bIns="0" rtlCol="0">
            <a:spAutoFit/>
          </a:bodyPr>
          <a:lstStyle/>
          <a:p>
            <a:r>
              <a:rPr lang="en-GB" sz="1400" dirty="0">
                <a:solidFill>
                  <a:schemeClr val="accent1">
                    <a:lumMod val="60000"/>
                    <a:lumOff val="40000"/>
                  </a:schemeClr>
                </a:solidFill>
                <a:latin typeface="Calibri" panose="020F0502020204030204" pitchFamily="34" charset="0"/>
                <a:cs typeface="Calibri" panose="020F0502020204030204" pitchFamily="34" charset="0"/>
              </a:rPr>
              <a:t>Weekdays</a:t>
            </a:r>
          </a:p>
          <a:p>
            <a:r>
              <a:rPr lang="en-GB" sz="1400" dirty="0">
                <a:solidFill>
                  <a:schemeClr val="accent4">
                    <a:lumMod val="75000"/>
                  </a:schemeClr>
                </a:solidFill>
                <a:latin typeface="Calibri" panose="020F0502020204030204" pitchFamily="34" charset="0"/>
                <a:cs typeface="Calibri" panose="020F0502020204030204" pitchFamily="34" charset="0"/>
              </a:rPr>
              <a:t>Weekends</a:t>
            </a:r>
          </a:p>
        </p:txBody>
      </p:sp>
      <p:sp>
        <p:nvSpPr>
          <p:cNvPr id="133" name="CuadroTexto 132">
            <a:extLst>
              <a:ext uri="{FF2B5EF4-FFF2-40B4-BE49-F238E27FC236}">
                <a16:creationId xmlns:a16="http://schemas.microsoft.com/office/drawing/2014/main" id="{FF7D7814-D603-469A-BC16-7B241BF5F3F5}"/>
              </a:ext>
            </a:extLst>
          </p:cNvPr>
          <p:cNvSpPr txBox="1"/>
          <p:nvPr/>
        </p:nvSpPr>
        <p:spPr>
          <a:xfrm>
            <a:off x="546183" y="4384723"/>
            <a:ext cx="916701" cy="430887"/>
          </a:xfrm>
          <a:prstGeom prst="rect">
            <a:avLst/>
          </a:prstGeom>
          <a:solidFill>
            <a:srgbClr val="FFFFFF"/>
          </a:solidFill>
        </p:spPr>
        <p:txBody>
          <a:bodyPr wrap="square" lIns="0" tIns="0" rIns="0" bIns="0" rtlCol="0">
            <a:spAutoFit/>
          </a:bodyPr>
          <a:lstStyle/>
          <a:p>
            <a:r>
              <a:rPr lang="en-GB" sz="1400" dirty="0">
                <a:solidFill>
                  <a:schemeClr val="accent1">
                    <a:lumMod val="60000"/>
                    <a:lumOff val="40000"/>
                  </a:schemeClr>
                </a:solidFill>
                <a:latin typeface="Calibri" panose="020F0502020204030204" pitchFamily="34" charset="0"/>
                <a:cs typeface="Calibri" panose="020F0502020204030204" pitchFamily="34" charset="0"/>
              </a:rPr>
              <a:t>Weekdays</a:t>
            </a:r>
          </a:p>
          <a:p>
            <a:r>
              <a:rPr lang="en-GB" sz="1400" dirty="0">
                <a:solidFill>
                  <a:schemeClr val="accent4">
                    <a:lumMod val="75000"/>
                  </a:schemeClr>
                </a:solidFill>
                <a:latin typeface="Calibri" panose="020F0502020204030204" pitchFamily="34" charset="0"/>
                <a:cs typeface="Calibri" panose="020F0502020204030204" pitchFamily="34" charset="0"/>
              </a:rPr>
              <a:t>Weekends</a:t>
            </a:r>
          </a:p>
        </p:txBody>
      </p:sp>
      <p:cxnSp>
        <p:nvCxnSpPr>
          <p:cNvPr id="134" name="Conector recto de flecha 133">
            <a:extLst>
              <a:ext uri="{FF2B5EF4-FFF2-40B4-BE49-F238E27FC236}">
                <a16:creationId xmlns:a16="http://schemas.microsoft.com/office/drawing/2014/main" id="{19BCF007-946C-4515-A13A-AB29775BB683}"/>
              </a:ext>
            </a:extLst>
          </p:cNvPr>
          <p:cNvCxnSpPr>
            <a:cxnSpLocks/>
          </p:cNvCxnSpPr>
          <p:nvPr/>
        </p:nvCxnSpPr>
        <p:spPr>
          <a:xfrm flipV="1">
            <a:off x="819150" y="5298055"/>
            <a:ext cx="3155951" cy="521824"/>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5" name="Conector recto de flecha 134">
            <a:extLst>
              <a:ext uri="{FF2B5EF4-FFF2-40B4-BE49-F238E27FC236}">
                <a16:creationId xmlns:a16="http://schemas.microsoft.com/office/drawing/2014/main" id="{CB6C590E-634D-4E72-9801-02587B1FCFA3}"/>
              </a:ext>
            </a:extLst>
          </p:cNvPr>
          <p:cNvCxnSpPr>
            <a:cxnSpLocks/>
          </p:cNvCxnSpPr>
          <p:nvPr/>
        </p:nvCxnSpPr>
        <p:spPr>
          <a:xfrm flipV="1">
            <a:off x="663369" y="4469067"/>
            <a:ext cx="3066433" cy="884347"/>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 name="Marcador de texto 3">
            <a:extLst>
              <a:ext uri="{FF2B5EF4-FFF2-40B4-BE49-F238E27FC236}">
                <a16:creationId xmlns:a16="http://schemas.microsoft.com/office/drawing/2014/main" id="{83D41E97-D153-914A-BF6F-D01C458F20AA}"/>
              </a:ext>
            </a:extLst>
          </p:cNvPr>
          <p:cNvSpPr>
            <a:spLocks noGrp="1"/>
          </p:cNvSpPr>
          <p:nvPr>
            <p:ph type="body" sz="quarter" idx="10"/>
          </p:nvPr>
        </p:nvSpPr>
        <p:spPr/>
        <p:txBody>
          <a:bodyPr/>
          <a:lstStyle/>
          <a:p>
            <a:r>
              <a:rPr lang="es-ES" dirty="0"/>
              <a:t>Movilidad y Eventos</a:t>
            </a:r>
          </a:p>
        </p:txBody>
      </p:sp>
    </p:spTree>
    <p:extLst>
      <p:ext uri="{BB962C8B-B14F-4D97-AF65-F5344CB8AC3E}">
        <p14:creationId xmlns:p14="http://schemas.microsoft.com/office/powerpoint/2010/main" val="35673835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29198B-1682-2A45-E955-3DC68ACED454}"/>
              </a:ext>
            </a:extLst>
          </p:cNvPr>
          <p:cNvSpPr>
            <a:spLocks noGrp="1"/>
          </p:cNvSpPr>
          <p:nvPr>
            <p:ph type="title"/>
          </p:nvPr>
        </p:nvSpPr>
        <p:spPr/>
        <p:txBody>
          <a:bodyPr/>
          <a:lstStyle/>
          <a:p>
            <a:r>
              <a:rPr lang="es-ES" dirty="0"/>
              <a:t>Viviendas de Uso Turístico</a:t>
            </a:r>
          </a:p>
        </p:txBody>
      </p:sp>
      <p:pic>
        <p:nvPicPr>
          <p:cNvPr id="1027" name="Imagen 9" descr="cid:part10.om9TXH5p.cLedxII3@valencia.es"/>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466679" y="868215"/>
            <a:ext cx="2674585" cy="1862053"/>
          </a:xfrm>
          <a:prstGeom prst="rect">
            <a:avLst/>
          </a:prstGeom>
          <a:noFill/>
          <a:extLst>
            <a:ext uri="{909E8E84-426E-40DD-AFC4-6F175D3DCCD1}">
              <a14:hiddenFill xmlns:a14="http://schemas.microsoft.com/office/drawing/2010/main">
                <a:solidFill>
                  <a:srgbClr val="FFFFFF"/>
                </a:solidFill>
              </a14:hiddenFill>
            </a:ext>
          </a:extLst>
        </p:spPr>
      </p:pic>
      <p:pic>
        <p:nvPicPr>
          <p:cNvPr id="1026" name="Imagen 10" descr="cid:part11.NDHUBZ6e.b6jq0w1g@valencia.es"/>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2992117" y="2485950"/>
            <a:ext cx="2441466" cy="1996623"/>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4"/>
          <p:cNvSpPr>
            <a:spLocks noChangeArrowheads="1"/>
          </p:cNvSpPr>
          <p:nvPr/>
        </p:nvSpPr>
        <p:spPr bwMode="auto">
          <a:xfrm>
            <a:off x="3203664" y="773468"/>
            <a:ext cx="222991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 sz="12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Hoteles Licencias urbanísticas</a:t>
            </a:r>
            <a:endParaRPr kumimoji="0" lang="es-ES" altLang="es-ES"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7" name="Rectangle 5"/>
          <p:cNvSpPr>
            <a:spLocks noChangeArrowheads="1"/>
          </p:cNvSpPr>
          <p:nvPr/>
        </p:nvSpPr>
        <p:spPr bwMode="auto">
          <a:xfrm>
            <a:off x="3203664" y="1843763"/>
            <a:ext cx="226101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 sz="12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Apartamentos Turísticos Licencias urbanísticas.</a:t>
            </a:r>
            <a:endParaRPr kumimoji="0" lang="es-ES" altLang="es-ES"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1032" name="Imagen 2" descr="cid:part7.7vNA9n3Q.1WKWO5HJ@valencia.es"/>
          <p:cNvPicPr>
            <a:picLocks noChangeAspect="1" noChangeArrowheads="1"/>
          </p:cNvPicPr>
          <p:nvPr/>
        </p:nvPicPr>
        <p:blipFill>
          <a:blip r:embed="rId6" r:link="rId7">
            <a:extLst>
              <a:ext uri="{28A0092B-C50C-407E-A947-70E740481C1C}">
                <a14:useLocalDpi xmlns:a14="http://schemas.microsoft.com/office/drawing/2010/main" val="0"/>
              </a:ext>
            </a:extLst>
          </a:blip>
          <a:srcRect/>
          <a:stretch>
            <a:fillRect/>
          </a:stretch>
        </p:blipFill>
        <p:spPr bwMode="auto">
          <a:xfrm>
            <a:off x="213202" y="3524413"/>
            <a:ext cx="3181537" cy="2260923"/>
          </a:xfrm>
          <a:prstGeom prst="rect">
            <a:avLst/>
          </a:prstGeom>
          <a:noFill/>
          <a:extLst>
            <a:ext uri="{909E8E84-426E-40DD-AFC4-6F175D3DCCD1}">
              <a14:hiddenFill xmlns:a14="http://schemas.microsoft.com/office/drawing/2010/main">
                <a:solidFill>
                  <a:srgbClr val="FFFFFF"/>
                </a:solidFill>
              </a14:hiddenFill>
            </a:ext>
          </a:extLst>
        </p:spPr>
      </p:pic>
      <p:pic>
        <p:nvPicPr>
          <p:cNvPr id="1031" name="Imagen 7" descr="cid:part8.SfN7xK2m.RZO3rpKB@valencia.es"/>
          <p:cNvPicPr>
            <a:picLocks noChangeAspect="1" noChangeArrowheads="1"/>
          </p:cNvPicPr>
          <p:nvPr/>
        </p:nvPicPr>
        <p:blipFill>
          <a:blip r:embed="rId8" r:link="rId9">
            <a:extLst>
              <a:ext uri="{28A0092B-C50C-407E-A947-70E740481C1C}">
                <a14:useLocalDpi xmlns:a14="http://schemas.microsoft.com/office/drawing/2010/main" val="0"/>
              </a:ext>
            </a:extLst>
          </a:blip>
          <a:srcRect/>
          <a:stretch>
            <a:fillRect/>
          </a:stretch>
        </p:blipFill>
        <p:spPr bwMode="auto">
          <a:xfrm>
            <a:off x="363164" y="2345014"/>
            <a:ext cx="2840500" cy="2156115"/>
          </a:xfrm>
          <a:prstGeom prst="rect">
            <a:avLst/>
          </a:prstGeom>
          <a:noFill/>
          <a:extLst>
            <a:ext uri="{909E8E84-426E-40DD-AFC4-6F175D3DCCD1}">
              <a14:hiddenFill xmlns:a14="http://schemas.microsoft.com/office/drawing/2010/main">
                <a:solidFill>
                  <a:srgbClr val="FFFFFF"/>
                </a:solidFill>
              </a14:hiddenFill>
            </a:ext>
          </a:extLst>
        </p:spPr>
      </p:pic>
      <p:pic>
        <p:nvPicPr>
          <p:cNvPr id="1030" name="Imagen 8" descr="cid:part9.KYp944Dj.TAf3cYZ4@valencia.es"/>
          <p:cNvPicPr>
            <a:picLocks noChangeAspect="1" noChangeArrowheads="1"/>
          </p:cNvPicPr>
          <p:nvPr/>
        </p:nvPicPr>
        <p:blipFill>
          <a:blip r:embed="rId10" r:link="rId11">
            <a:extLst>
              <a:ext uri="{28A0092B-C50C-407E-A947-70E740481C1C}">
                <a14:useLocalDpi xmlns:a14="http://schemas.microsoft.com/office/drawing/2010/main" val="0"/>
              </a:ext>
            </a:extLst>
          </a:blip>
          <a:srcRect/>
          <a:stretch>
            <a:fillRect/>
          </a:stretch>
        </p:blipFill>
        <p:spPr bwMode="auto">
          <a:xfrm>
            <a:off x="2656029" y="3590270"/>
            <a:ext cx="2777554" cy="2229196"/>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9"/>
          <p:cNvSpPr>
            <a:spLocks noChangeArrowheads="1"/>
          </p:cNvSpPr>
          <p:nvPr/>
        </p:nvSpPr>
        <p:spPr bwMode="auto">
          <a:xfrm>
            <a:off x="3217026" y="1527151"/>
            <a:ext cx="254646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 sz="12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Ámbitos de exclusión de las VUT</a:t>
            </a:r>
            <a:endParaRPr kumimoji="0" lang="es-ES" altLang="es-ES"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21" name="Rectangle 10"/>
          <p:cNvSpPr>
            <a:spLocks noChangeArrowheads="1"/>
          </p:cNvSpPr>
          <p:nvPr/>
        </p:nvSpPr>
        <p:spPr bwMode="auto">
          <a:xfrm>
            <a:off x="3203664" y="1027170"/>
            <a:ext cx="235250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 sz="12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Hoteles de </a:t>
            </a:r>
            <a:r>
              <a:rPr kumimoji="0" lang="es-ES" altLang="es-ES" sz="1200" b="1"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Opendata</a:t>
            </a:r>
            <a:r>
              <a:rPr kumimoji="0" lang="es-ES" altLang="es-ES" sz="12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de la GVA</a:t>
            </a:r>
            <a:endParaRPr kumimoji="0" lang="es-ES" altLang="es-ES"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23" name="Rectangle 11"/>
          <p:cNvSpPr>
            <a:spLocks noChangeArrowheads="1"/>
          </p:cNvSpPr>
          <p:nvPr/>
        </p:nvSpPr>
        <p:spPr bwMode="auto">
          <a:xfrm>
            <a:off x="3203664" y="1243650"/>
            <a:ext cx="298057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 sz="12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Viviendas Turísticas de </a:t>
            </a:r>
            <a:r>
              <a:rPr kumimoji="0" lang="es-ES" altLang="es-ES" sz="1200" b="1"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OpenData</a:t>
            </a:r>
            <a:r>
              <a:rPr kumimoji="0" lang="es-ES" altLang="es-ES" sz="12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de la GVA</a:t>
            </a:r>
            <a:endParaRPr kumimoji="0" lang="es-ES" altLang="es-ES"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4" name="Imagen 3">
            <a:extLst>
              <a:ext uri="{FF2B5EF4-FFF2-40B4-BE49-F238E27FC236}">
                <a16:creationId xmlns:a16="http://schemas.microsoft.com/office/drawing/2014/main" id="{0F508A1E-6698-A641-6929-6EFFF9078559}"/>
              </a:ext>
            </a:extLst>
          </p:cNvPr>
          <p:cNvPicPr>
            <a:picLocks noChangeAspect="1"/>
          </p:cNvPicPr>
          <p:nvPr/>
        </p:nvPicPr>
        <p:blipFill>
          <a:blip r:embed="rId12"/>
          <a:stretch>
            <a:fillRect/>
          </a:stretch>
        </p:blipFill>
        <p:spPr>
          <a:xfrm>
            <a:off x="6428509" y="911966"/>
            <a:ext cx="5017991" cy="2705961"/>
          </a:xfrm>
          <a:prstGeom prst="rect">
            <a:avLst/>
          </a:prstGeom>
        </p:spPr>
      </p:pic>
      <p:sp>
        <p:nvSpPr>
          <p:cNvPr id="6" name="CuadroTexto 5">
            <a:extLst>
              <a:ext uri="{FF2B5EF4-FFF2-40B4-BE49-F238E27FC236}">
                <a16:creationId xmlns:a16="http://schemas.microsoft.com/office/drawing/2014/main" id="{D6338587-F11F-C6EC-9C01-0676A51B9A6C}"/>
              </a:ext>
            </a:extLst>
          </p:cNvPr>
          <p:cNvSpPr txBox="1"/>
          <p:nvPr/>
        </p:nvSpPr>
        <p:spPr>
          <a:xfrm>
            <a:off x="5556166" y="3921219"/>
            <a:ext cx="2867879" cy="2062103"/>
          </a:xfrm>
          <a:prstGeom prst="rect">
            <a:avLst/>
          </a:prstGeom>
          <a:noFill/>
        </p:spPr>
        <p:txBody>
          <a:bodyPr wrap="square">
            <a:spAutoFit/>
          </a:bodyPr>
          <a:lstStyle/>
          <a:p>
            <a:pPr algn="ctr"/>
            <a:r>
              <a:rPr lang="es-ES" sz="1600" b="1" i="0" u="none" strike="noStrike" baseline="0" dirty="0">
                <a:latin typeface="Calibri" panose="020F0502020204030204" pitchFamily="34" charset="0"/>
                <a:ea typeface="Calibri" panose="020F0502020204030204" pitchFamily="34" charset="0"/>
                <a:cs typeface="Calibri" panose="020F0502020204030204" pitchFamily="34" charset="0"/>
              </a:rPr>
              <a:t>BARRIO 1</a:t>
            </a:r>
          </a:p>
          <a:p>
            <a:pPr algn="l"/>
            <a:r>
              <a:rPr lang="es-ES" sz="1600" b="0" i="0" u="none" strike="noStrike" baseline="0" dirty="0">
                <a:latin typeface="Calibri" panose="020F0502020204030204" pitchFamily="34" charset="0"/>
                <a:ea typeface="Calibri" panose="020F0502020204030204" pitchFamily="34" charset="0"/>
                <a:cs typeface="Calibri" panose="020F0502020204030204" pitchFamily="34" charset="0"/>
              </a:rPr>
              <a:t>Población: 19.385</a:t>
            </a:r>
          </a:p>
          <a:p>
            <a:pPr algn="l"/>
            <a:r>
              <a:rPr lang="es-ES" sz="1600" b="0" i="0" u="none" strike="noStrike" baseline="0" dirty="0">
                <a:latin typeface="Calibri" panose="020F0502020204030204" pitchFamily="34" charset="0"/>
                <a:ea typeface="Calibri" panose="020F0502020204030204" pitchFamily="34" charset="0"/>
                <a:cs typeface="Calibri" panose="020F0502020204030204" pitchFamily="34" charset="0"/>
              </a:rPr>
              <a:t>Núm. Viviendas: 14.575</a:t>
            </a:r>
          </a:p>
          <a:p>
            <a:pPr algn="l"/>
            <a:r>
              <a:rPr lang="es-ES" sz="1600" b="0" i="0" u="none" strike="noStrike" baseline="0" dirty="0">
                <a:latin typeface="Calibri" panose="020F0502020204030204" pitchFamily="34" charset="0"/>
                <a:ea typeface="Calibri" panose="020F0502020204030204" pitchFamily="34" charset="0"/>
                <a:cs typeface="Calibri" panose="020F0502020204030204" pitchFamily="34" charset="0"/>
              </a:rPr>
              <a:t>Plazas Apartamentos: 25</a:t>
            </a:r>
          </a:p>
          <a:p>
            <a:pPr algn="l"/>
            <a:r>
              <a:rPr lang="es-ES" sz="1600" b="0" i="0" u="none" strike="noStrike" baseline="0" dirty="0">
                <a:latin typeface="Calibri" panose="020F0502020204030204" pitchFamily="34" charset="0"/>
                <a:ea typeface="Calibri" panose="020F0502020204030204" pitchFamily="34" charset="0"/>
                <a:cs typeface="Calibri" panose="020F0502020204030204" pitchFamily="34" charset="0"/>
              </a:rPr>
              <a:t>Plazas Terciario Hotelero: 447</a:t>
            </a:r>
          </a:p>
          <a:p>
            <a:pPr algn="l"/>
            <a:r>
              <a:rPr lang="es-ES" sz="1600" b="0" i="0" u="none" strike="noStrike" baseline="0" dirty="0">
                <a:latin typeface="Calibri" panose="020F0502020204030204" pitchFamily="34" charset="0"/>
                <a:ea typeface="Calibri" panose="020F0502020204030204" pitchFamily="34" charset="0"/>
                <a:cs typeface="Calibri" panose="020F0502020204030204" pitchFamily="34" charset="0"/>
              </a:rPr>
              <a:t>Plazas VUT: 443</a:t>
            </a:r>
          </a:p>
          <a:p>
            <a:pPr algn="l"/>
            <a:r>
              <a:rPr lang="es-ES" sz="1600" i="0" u="none" strike="noStrike" baseline="0" dirty="0">
                <a:latin typeface="Calibri" panose="020F0502020204030204" pitchFamily="34" charset="0"/>
                <a:ea typeface="Calibri" panose="020F0502020204030204" pitchFamily="34" charset="0"/>
                <a:cs typeface="Calibri" panose="020F0502020204030204" pitchFamily="34" charset="0"/>
              </a:rPr>
              <a:t>Plazas Totales: </a:t>
            </a:r>
            <a:r>
              <a:rPr lang="es-ES" sz="1600" dirty="0">
                <a:latin typeface="Calibri" panose="020F0502020204030204" pitchFamily="34" charset="0"/>
                <a:ea typeface="Calibri" panose="020F0502020204030204" pitchFamily="34" charset="0"/>
                <a:cs typeface="Calibri" panose="020F0502020204030204" pitchFamily="34" charset="0"/>
              </a:rPr>
              <a:t>915</a:t>
            </a:r>
            <a:endParaRPr lang="es-ES" sz="1600" b="0" i="0" u="none" strike="noStrike" baseline="0" dirty="0">
              <a:latin typeface="Calibri" panose="020F0502020204030204" pitchFamily="34" charset="0"/>
              <a:ea typeface="Calibri" panose="020F0502020204030204" pitchFamily="34" charset="0"/>
              <a:cs typeface="Calibri" panose="020F0502020204030204" pitchFamily="34" charset="0"/>
            </a:endParaRPr>
          </a:p>
          <a:p>
            <a:pPr algn="l"/>
            <a:r>
              <a:rPr lang="es-ES" sz="1600" b="1" i="0" u="none" strike="noStrike" baseline="0" dirty="0">
                <a:latin typeface="Calibri" panose="020F0502020204030204" pitchFamily="34" charset="0"/>
                <a:ea typeface="Calibri" panose="020F0502020204030204" pitchFamily="34" charset="0"/>
                <a:cs typeface="Calibri" panose="020F0502020204030204" pitchFamily="34" charset="0"/>
              </a:rPr>
              <a:t>Ratio plazas / población: 4,</a:t>
            </a:r>
            <a:r>
              <a:rPr lang="es-ES" sz="1600" b="1" dirty="0">
                <a:latin typeface="Calibri" panose="020F0502020204030204" pitchFamily="34" charset="0"/>
                <a:ea typeface="Calibri" panose="020F0502020204030204" pitchFamily="34" charset="0"/>
                <a:cs typeface="Calibri" panose="020F0502020204030204" pitchFamily="34" charset="0"/>
              </a:rPr>
              <a:t>72</a:t>
            </a:r>
            <a:r>
              <a:rPr lang="es-ES" sz="1600" b="1" i="0" u="none" strike="noStrike" baseline="0" dirty="0">
                <a:latin typeface="Calibri" panose="020F0502020204030204" pitchFamily="34" charset="0"/>
                <a:ea typeface="Calibri" panose="020F0502020204030204" pitchFamily="34" charset="0"/>
                <a:cs typeface="Calibri" panose="020F0502020204030204" pitchFamily="34" charset="0"/>
              </a:rPr>
              <a:t>%</a:t>
            </a:r>
            <a:endParaRPr lang="es-ES" sz="1600" b="1" dirty="0">
              <a:latin typeface="Calibri" panose="020F0502020204030204" pitchFamily="34" charset="0"/>
              <a:ea typeface="Calibri" panose="020F0502020204030204" pitchFamily="34" charset="0"/>
              <a:cs typeface="Calibri" panose="020F0502020204030204" pitchFamily="34" charset="0"/>
            </a:endParaRPr>
          </a:p>
        </p:txBody>
      </p:sp>
      <p:sp>
        <p:nvSpPr>
          <p:cNvPr id="8" name="CuadroTexto 7">
            <a:extLst>
              <a:ext uri="{FF2B5EF4-FFF2-40B4-BE49-F238E27FC236}">
                <a16:creationId xmlns:a16="http://schemas.microsoft.com/office/drawing/2014/main" id="{D8C336A3-9F59-AF01-7AA3-2F8A5236A8B4}"/>
              </a:ext>
            </a:extLst>
          </p:cNvPr>
          <p:cNvSpPr txBox="1"/>
          <p:nvPr/>
        </p:nvSpPr>
        <p:spPr>
          <a:xfrm>
            <a:off x="8345055" y="3921219"/>
            <a:ext cx="3026492" cy="2123658"/>
          </a:xfrm>
          <a:prstGeom prst="rect">
            <a:avLst/>
          </a:prstGeom>
          <a:noFill/>
        </p:spPr>
        <p:txBody>
          <a:bodyPr wrap="square">
            <a:spAutoFit/>
          </a:bodyPr>
          <a:lstStyle>
            <a:defPPr>
              <a:defRPr lang="es-ES_tradnl"/>
            </a:defPPr>
            <a:lvl1pPr algn="ctr">
              <a:defRPr sz="1600" b="1" i="0" u="none" strike="noStrike" baseline="0">
                <a:latin typeface="Calibri" panose="020F0502020204030204" pitchFamily="34" charset="0"/>
                <a:ea typeface="Calibri" panose="020F0502020204030204" pitchFamily="34" charset="0"/>
                <a:cs typeface="Calibri" panose="020F0502020204030204" pitchFamily="34" charset="0"/>
              </a:defRPr>
            </a:lvl1pPr>
          </a:lstStyle>
          <a:p>
            <a:r>
              <a:rPr lang="es-ES" dirty="0"/>
              <a:t>BARRIO2</a:t>
            </a:r>
          </a:p>
          <a:p>
            <a:pPr algn="l"/>
            <a:r>
              <a:rPr lang="es-ES" b="0" dirty="0"/>
              <a:t>Población: 19.302</a:t>
            </a:r>
          </a:p>
          <a:p>
            <a:pPr algn="l"/>
            <a:r>
              <a:rPr lang="es-ES" b="0" dirty="0"/>
              <a:t>Núm. Viviendas: 16.084</a:t>
            </a:r>
          </a:p>
          <a:p>
            <a:pPr algn="l"/>
            <a:r>
              <a:rPr lang="es-ES" b="0" dirty="0"/>
              <a:t>Plazas Apartamentos: 184</a:t>
            </a:r>
          </a:p>
          <a:p>
            <a:pPr algn="l"/>
            <a:r>
              <a:rPr lang="es-ES" b="0" dirty="0"/>
              <a:t>Plazas Terciario Hotelero: 3.796</a:t>
            </a:r>
          </a:p>
          <a:p>
            <a:pPr algn="l"/>
            <a:r>
              <a:rPr lang="es-ES" b="0" dirty="0"/>
              <a:t>Plazas VUT: 978</a:t>
            </a:r>
          </a:p>
          <a:p>
            <a:pPr algn="l"/>
            <a:r>
              <a:rPr lang="es-ES" b="0" dirty="0"/>
              <a:t>Plazas Totales: 4.958</a:t>
            </a:r>
          </a:p>
          <a:p>
            <a:pPr algn="l"/>
            <a:r>
              <a:rPr lang="es-ES" dirty="0"/>
              <a:t>Ratio plazas / población: 25.69%</a:t>
            </a:r>
          </a:p>
        </p:txBody>
      </p:sp>
      <p:sp>
        <p:nvSpPr>
          <p:cNvPr id="10" name="Rectángulo 9">
            <a:extLst>
              <a:ext uri="{FF2B5EF4-FFF2-40B4-BE49-F238E27FC236}">
                <a16:creationId xmlns:a16="http://schemas.microsoft.com/office/drawing/2014/main" id="{5E3DA999-EADB-53A6-FECF-AD0AF843A93F}"/>
              </a:ext>
            </a:extLst>
          </p:cNvPr>
          <p:cNvSpPr/>
          <p:nvPr/>
        </p:nvSpPr>
        <p:spPr>
          <a:xfrm>
            <a:off x="2571252" y="6286614"/>
            <a:ext cx="6896219" cy="464871"/>
          </a:xfrm>
          <a:prstGeom prst="rect">
            <a:avLst/>
          </a:prstGeom>
        </p:spPr>
        <p:txBody>
          <a:bodyPr wrap="square">
            <a:spAutoFit/>
          </a:bodyPr>
          <a:lstStyle/>
          <a:p>
            <a:pPr algn="ctr">
              <a:lnSpc>
                <a:spcPct val="150000"/>
              </a:lnSpc>
            </a:pPr>
            <a:r>
              <a:rPr lang="es-ES" b="1" dirty="0">
                <a:latin typeface="Calibri" panose="020F0502020204030204" pitchFamily="34" charset="0"/>
                <a:cs typeface="Calibri" panose="020F0502020204030204" pitchFamily="34" charset="0"/>
              </a:rPr>
              <a:t>…políticas públicas basadas en evidencias" </a:t>
            </a:r>
          </a:p>
        </p:txBody>
      </p:sp>
    </p:spTree>
    <p:extLst>
      <p:ext uri="{BB962C8B-B14F-4D97-AF65-F5344CB8AC3E}">
        <p14:creationId xmlns:p14="http://schemas.microsoft.com/office/powerpoint/2010/main" val="10003662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hape 3795">
            <a:extLst>
              <a:ext uri="{FF2B5EF4-FFF2-40B4-BE49-F238E27FC236}">
                <a16:creationId xmlns:a16="http://schemas.microsoft.com/office/drawing/2014/main" id="{C68E2661-61B3-3AAF-9FBE-824DA4E1858C}"/>
              </a:ext>
            </a:extLst>
          </p:cNvPr>
          <p:cNvSpPr/>
          <p:nvPr/>
        </p:nvSpPr>
        <p:spPr>
          <a:xfrm>
            <a:off x="134544" y="672129"/>
            <a:ext cx="9532930" cy="449196"/>
          </a:xfrm>
          <a:prstGeom prst="rightArrow">
            <a:avLst>
              <a:gd name="adj1" fmla="val 100000"/>
              <a:gd name="adj2" fmla="val 34899"/>
            </a:avLst>
          </a:prstGeom>
          <a:solidFill>
            <a:schemeClr val="tx1"/>
          </a:solidFill>
          <a:ln w="12700">
            <a:solidFill>
              <a:schemeClr val="bg2">
                <a:lumMod val="90000"/>
              </a:schemeClr>
            </a:solidFill>
            <a:miter lim="400000"/>
          </a:ln>
          <a:extLst>
            <a:ext uri="{C572A759-6A51-4108-AA02-DFA0A04FC94B}">
              <ma14:wrappingTextBoxFlag xmlns="" xmlns:ma14="http://schemas.microsoft.com/office/mac/drawingml/2011/main" val="1"/>
            </a:ext>
          </a:extLst>
        </p:spPr>
        <p:txBody>
          <a:bodyPr lIns="936000" tIns="50800" rIns="50800" bIns="50800" anchor="ctr"/>
          <a:lstStyle>
            <a:lvl1pPr>
              <a:defRPr sz="3000">
                <a:solidFill>
                  <a:srgbClr val="FFFFFF"/>
                </a:solidFill>
                <a:latin typeface="Raleway SemiBold"/>
                <a:ea typeface="Raleway SemiBold"/>
                <a:cs typeface="Raleway SemiBold"/>
                <a:sym typeface="Raleway SemiBold"/>
              </a:defRPr>
            </a:lvl1pPr>
          </a:lstStyle>
          <a:p>
            <a:endParaRPr b="1" dirty="0">
              <a:solidFill>
                <a:schemeClr val="bg1"/>
              </a:solidFill>
              <a:latin typeface="Calibri" panose="020F0502020204030204" pitchFamily="34" charset="0"/>
              <a:cs typeface="Calibri" panose="020F0502020204030204" pitchFamily="34" charset="0"/>
            </a:endParaRPr>
          </a:p>
        </p:txBody>
      </p:sp>
      <p:sp>
        <p:nvSpPr>
          <p:cNvPr id="35" name="Forma libre 12">
            <a:extLst>
              <a:ext uri="{FF2B5EF4-FFF2-40B4-BE49-F238E27FC236}">
                <a16:creationId xmlns:a16="http://schemas.microsoft.com/office/drawing/2014/main" id="{B4F5F3DE-7283-C717-76FF-9D6643F858B3}"/>
              </a:ext>
            </a:extLst>
          </p:cNvPr>
          <p:cNvSpPr/>
          <p:nvPr/>
        </p:nvSpPr>
        <p:spPr>
          <a:xfrm>
            <a:off x="1287534" y="670255"/>
            <a:ext cx="7238289" cy="608706"/>
          </a:xfrm>
          <a:custGeom>
            <a:avLst/>
            <a:gdLst>
              <a:gd name="connsiteX0" fmla="*/ 0 w 7238289"/>
              <a:gd name="connsiteY0" fmla="*/ 0 h 608706"/>
              <a:gd name="connsiteX1" fmla="*/ 7238289 w 7238289"/>
              <a:gd name="connsiteY1" fmla="*/ 0 h 608706"/>
              <a:gd name="connsiteX2" fmla="*/ 7238289 w 7238289"/>
              <a:gd name="connsiteY2" fmla="*/ 608706 h 608706"/>
              <a:gd name="connsiteX3" fmla="*/ 0 w 7238289"/>
              <a:gd name="connsiteY3" fmla="*/ 608706 h 608706"/>
              <a:gd name="connsiteX4" fmla="*/ 0 w 7238289"/>
              <a:gd name="connsiteY4" fmla="*/ 0 h 608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8289" h="608706">
                <a:moveTo>
                  <a:pt x="0" y="0"/>
                </a:moveTo>
                <a:lnTo>
                  <a:pt x="7238289" y="0"/>
                </a:lnTo>
                <a:lnTo>
                  <a:pt x="7238289" y="608706"/>
                </a:lnTo>
                <a:lnTo>
                  <a:pt x="0" y="608706"/>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76200" tIns="76200" rIns="76200" bIns="76200" numCol="1" spcCol="1270" anchor="t" anchorCtr="0">
            <a:noAutofit/>
          </a:bodyPr>
          <a:lstStyle/>
          <a:p>
            <a:pPr lvl="0" algn="l" defTabSz="889000" rtl="0">
              <a:lnSpc>
                <a:spcPct val="90000"/>
              </a:lnSpc>
              <a:spcBef>
                <a:spcPct val="0"/>
              </a:spcBef>
              <a:spcAft>
                <a:spcPct val="35000"/>
              </a:spcAft>
            </a:pPr>
            <a:r>
              <a:rPr lang="es-ES" sz="2400" b="1" dirty="0">
                <a:solidFill>
                  <a:schemeClr val="bg1"/>
                </a:solidFill>
                <a:latin typeface="Calibri" panose="020F0502020204030204" pitchFamily="34" charset="0"/>
                <a:cs typeface="Calibri" panose="020F0502020204030204" pitchFamily="34" charset="0"/>
              </a:rPr>
              <a:t>Índice</a:t>
            </a:r>
            <a:endParaRPr lang="es-ES" sz="2400" b="1" kern="1200" dirty="0">
              <a:solidFill>
                <a:schemeClr val="bg1"/>
              </a:solidFill>
              <a:latin typeface="Calibri" panose="020F0502020204030204" pitchFamily="34" charset="0"/>
              <a:cs typeface="Calibri" panose="020F0502020204030204" pitchFamily="34" charset="0"/>
            </a:endParaRPr>
          </a:p>
        </p:txBody>
      </p:sp>
      <p:sp>
        <p:nvSpPr>
          <p:cNvPr id="56" name="Shape 1107">
            <a:extLst>
              <a:ext uri="{FF2B5EF4-FFF2-40B4-BE49-F238E27FC236}">
                <a16:creationId xmlns:a16="http://schemas.microsoft.com/office/drawing/2014/main" id="{9BD7ACF0-38ED-67E1-61E1-C6F564FB2834}"/>
              </a:ext>
            </a:extLst>
          </p:cNvPr>
          <p:cNvSpPr/>
          <p:nvPr/>
        </p:nvSpPr>
        <p:spPr>
          <a:xfrm flipH="1">
            <a:off x="1980408" y="1111033"/>
            <a:ext cx="1" cy="555263"/>
          </a:xfrm>
          <a:prstGeom prst="line">
            <a:avLst/>
          </a:prstGeom>
          <a:ln w="38100" cap="rnd">
            <a:solidFill>
              <a:srgbClr val="FFC000"/>
            </a:solidFill>
            <a:prstDash val="sysDot"/>
            <a:tailEnd type="oval"/>
          </a:ln>
        </p:spPr>
        <p:txBody>
          <a:bodyPr tIns="91439" bIns="91439"/>
          <a:lstStyle/>
          <a:p>
            <a:pPr algn="l" defTabSz="457200">
              <a:defRPr sz="2400">
                <a:latin typeface="Helvetica"/>
                <a:ea typeface="Helvetica"/>
                <a:cs typeface="Helvetica"/>
                <a:sym typeface="Helvetica"/>
              </a:defRPr>
            </a:pPr>
            <a:endParaRPr dirty="0">
              <a:latin typeface="Calibri" panose="020F0502020204030204" pitchFamily="34" charset="0"/>
              <a:cs typeface="Calibri" panose="020F0502020204030204" pitchFamily="34" charset="0"/>
            </a:endParaRPr>
          </a:p>
        </p:txBody>
      </p:sp>
      <p:sp>
        <p:nvSpPr>
          <p:cNvPr id="57" name="Conector recto 56">
            <a:extLst>
              <a:ext uri="{FF2B5EF4-FFF2-40B4-BE49-F238E27FC236}">
                <a16:creationId xmlns:a16="http://schemas.microsoft.com/office/drawing/2014/main" id="{D97CA30C-8620-06CC-CBEC-6B962DA131A8}"/>
              </a:ext>
            </a:extLst>
          </p:cNvPr>
          <p:cNvSpPr/>
          <p:nvPr/>
        </p:nvSpPr>
        <p:spPr>
          <a:xfrm>
            <a:off x="2476856" y="856140"/>
            <a:ext cx="7238289" cy="0"/>
          </a:xfrm>
          <a:prstGeom prst="line">
            <a:avLst/>
          </a:prstGeom>
          <a:scene3d>
            <a:camera prst="orthographicFront"/>
            <a:lightRig rig="threePt" dir="t">
              <a:rot lat="0" lon="0" rev="7500000"/>
            </a:lightRig>
          </a:scene3d>
          <a:sp3d prstMaterial="plastic">
            <a:bevelT w="127000" h="25400" prst="relaxedInset"/>
          </a:sp3d>
        </p:spPr>
        <p:style>
          <a:lnRef idx="0">
            <a:schemeClr val="dk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txBody>
          <a:bodyPr/>
          <a:lstStyle/>
          <a:p>
            <a:endParaRPr lang="es-ES"/>
          </a:p>
        </p:txBody>
      </p:sp>
      <p:sp>
        <p:nvSpPr>
          <p:cNvPr id="58" name="Conector recto 57">
            <a:extLst>
              <a:ext uri="{FF2B5EF4-FFF2-40B4-BE49-F238E27FC236}">
                <a16:creationId xmlns:a16="http://schemas.microsoft.com/office/drawing/2014/main" id="{D794B361-345D-84C1-D141-D460981D962E}"/>
              </a:ext>
            </a:extLst>
          </p:cNvPr>
          <p:cNvSpPr/>
          <p:nvPr/>
        </p:nvSpPr>
        <p:spPr>
          <a:xfrm>
            <a:off x="2476856" y="1464846"/>
            <a:ext cx="7238289" cy="0"/>
          </a:xfrm>
          <a:prstGeom prst="line">
            <a:avLst/>
          </a:prstGeom>
          <a:scene3d>
            <a:camera prst="orthographicFront"/>
            <a:lightRig rig="threePt" dir="t">
              <a:rot lat="0" lon="0" rev="7500000"/>
            </a:lightRig>
          </a:scene3d>
          <a:sp3d prstMaterial="plastic">
            <a:bevelT w="127000" h="25400" prst="relaxedInset"/>
          </a:sp3d>
        </p:spPr>
        <p:style>
          <a:lnRef idx="0">
            <a:schemeClr val="dk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txBody>
          <a:bodyPr/>
          <a:lstStyle/>
          <a:p>
            <a:endParaRPr lang="es-ES"/>
          </a:p>
        </p:txBody>
      </p:sp>
      <p:sp>
        <p:nvSpPr>
          <p:cNvPr id="59" name="Conector recto 58">
            <a:extLst>
              <a:ext uri="{FF2B5EF4-FFF2-40B4-BE49-F238E27FC236}">
                <a16:creationId xmlns:a16="http://schemas.microsoft.com/office/drawing/2014/main" id="{78216267-778E-C74C-7CD8-68C69C3E2C0E}"/>
              </a:ext>
            </a:extLst>
          </p:cNvPr>
          <p:cNvSpPr/>
          <p:nvPr/>
        </p:nvSpPr>
        <p:spPr>
          <a:xfrm>
            <a:off x="2476856" y="2073552"/>
            <a:ext cx="7238289" cy="0"/>
          </a:xfrm>
          <a:prstGeom prst="line">
            <a:avLst/>
          </a:prstGeom>
          <a:scene3d>
            <a:camera prst="orthographicFront"/>
            <a:lightRig rig="threePt" dir="t">
              <a:rot lat="0" lon="0" rev="7500000"/>
            </a:lightRig>
          </a:scene3d>
          <a:sp3d prstMaterial="plastic">
            <a:bevelT w="127000" h="25400" prst="relaxedInset"/>
          </a:sp3d>
        </p:spPr>
        <p:style>
          <a:lnRef idx="0">
            <a:schemeClr val="dk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txBody>
          <a:bodyPr/>
          <a:lstStyle/>
          <a:p>
            <a:endParaRPr lang="es-ES"/>
          </a:p>
        </p:txBody>
      </p:sp>
      <p:sp>
        <p:nvSpPr>
          <p:cNvPr id="60" name="Forma libre 16">
            <a:extLst>
              <a:ext uri="{FF2B5EF4-FFF2-40B4-BE49-F238E27FC236}">
                <a16:creationId xmlns:a16="http://schemas.microsoft.com/office/drawing/2014/main" id="{A4764DE3-EED7-EBE5-E1A0-F33939CCB5AB}"/>
              </a:ext>
            </a:extLst>
          </p:cNvPr>
          <p:cNvSpPr/>
          <p:nvPr/>
        </p:nvSpPr>
        <p:spPr>
          <a:xfrm>
            <a:off x="2476855" y="1418861"/>
            <a:ext cx="7810141" cy="419086"/>
          </a:xfrm>
          <a:custGeom>
            <a:avLst/>
            <a:gdLst>
              <a:gd name="connsiteX0" fmla="*/ 0 w 7238289"/>
              <a:gd name="connsiteY0" fmla="*/ 0 h 608706"/>
              <a:gd name="connsiteX1" fmla="*/ 7238289 w 7238289"/>
              <a:gd name="connsiteY1" fmla="*/ 0 h 608706"/>
              <a:gd name="connsiteX2" fmla="*/ 7238289 w 7238289"/>
              <a:gd name="connsiteY2" fmla="*/ 608706 h 608706"/>
              <a:gd name="connsiteX3" fmla="*/ 0 w 7238289"/>
              <a:gd name="connsiteY3" fmla="*/ 608706 h 608706"/>
              <a:gd name="connsiteX4" fmla="*/ 0 w 7238289"/>
              <a:gd name="connsiteY4" fmla="*/ 0 h 608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8289" h="608706">
                <a:moveTo>
                  <a:pt x="0" y="0"/>
                </a:moveTo>
                <a:lnTo>
                  <a:pt x="7238289" y="0"/>
                </a:lnTo>
                <a:lnTo>
                  <a:pt x="7238289" y="608706"/>
                </a:lnTo>
                <a:lnTo>
                  <a:pt x="0" y="608706"/>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76200" tIns="76200" rIns="76200" bIns="76200" numCol="1" spcCol="1270" anchor="t" anchorCtr="0">
            <a:noAutofit/>
          </a:bodyPr>
          <a:lstStyle/>
          <a:p>
            <a:pPr lvl="0" defTabSz="889000">
              <a:lnSpc>
                <a:spcPct val="90000"/>
              </a:lnSpc>
              <a:spcBef>
                <a:spcPct val="0"/>
              </a:spcBef>
              <a:spcAft>
                <a:spcPct val="35000"/>
              </a:spcAft>
            </a:pPr>
            <a:r>
              <a:rPr lang="es-ES" sz="2000" b="1" dirty="0">
                <a:latin typeface="Calibri" panose="020F0502020204030204" pitchFamily="34" charset="0"/>
                <a:cs typeface="Calibri" panose="020F0502020204030204" pitchFamily="34" charset="0"/>
              </a:rPr>
              <a:t>Contextualización de inteligencia y Gobernanza del dato en las Ciudades.</a:t>
            </a:r>
          </a:p>
        </p:txBody>
      </p:sp>
      <p:sp>
        <p:nvSpPr>
          <p:cNvPr id="61" name="Conector recto 60">
            <a:extLst>
              <a:ext uri="{FF2B5EF4-FFF2-40B4-BE49-F238E27FC236}">
                <a16:creationId xmlns:a16="http://schemas.microsoft.com/office/drawing/2014/main" id="{FAD5B027-75E5-E585-F1B8-24426C127252}"/>
              </a:ext>
            </a:extLst>
          </p:cNvPr>
          <p:cNvSpPr/>
          <p:nvPr/>
        </p:nvSpPr>
        <p:spPr>
          <a:xfrm>
            <a:off x="2476856" y="2682258"/>
            <a:ext cx="7238289" cy="0"/>
          </a:xfrm>
          <a:prstGeom prst="line">
            <a:avLst/>
          </a:prstGeom>
          <a:scene3d>
            <a:camera prst="orthographicFront"/>
            <a:lightRig rig="threePt" dir="t">
              <a:rot lat="0" lon="0" rev="7500000"/>
            </a:lightRig>
          </a:scene3d>
          <a:sp3d prstMaterial="plastic">
            <a:bevelT w="127000" h="25400" prst="relaxedInset"/>
          </a:sp3d>
        </p:spPr>
        <p:style>
          <a:lnRef idx="0">
            <a:schemeClr val="dk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txBody>
          <a:bodyPr/>
          <a:lstStyle/>
          <a:p>
            <a:endParaRPr lang="es-ES"/>
          </a:p>
        </p:txBody>
      </p:sp>
      <p:sp>
        <p:nvSpPr>
          <p:cNvPr id="62" name="Conector recto 61">
            <a:extLst>
              <a:ext uri="{FF2B5EF4-FFF2-40B4-BE49-F238E27FC236}">
                <a16:creationId xmlns:a16="http://schemas.microsoft.com/office/drawing/2014/main" id="{0EA510F2-2B26-C3AA-8AA5-67C9C4805090}"/>
              </a:ext>
            </a:extLst>
          </p:cNvPr>
          <p:cNvSpPr/>
          <p:nvPr/>
        </p:nvSpPr>
        <p:spPr>
          <a:xfrm>
            <a:off x="2476856" y="3290965"/>
            <a:ext cx="7238289" cy="0"/>
          </a:xfrm>
          <a:prstGeom prst="line">
            <a:avLst/>
          </a:prstGeom>
          <a:scene3d>
            <a:camera prst="orthographicFront"/>
            <a:lightRig rig="threePt" dir="t">
              <a:rot lat="0" lon="0" rev="7500000"/>
            </a:lightRig>
          </a:scene3d>
          <a:sp3d prstMaterial="plastic">
            <a:bevelT w="127000" h="25400" prst="relaxedInset"/>
          </a:sp3d>
        </p:spPr>
        <p:style>
          <a:lnRef idx="0">
            <a:schemeClr val="dk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txBody>
          <a:bodyPr/>
          <a:lstStyle/>
          <a:p>
            <a:endParaRPr lang="es-ES"/>
          </a:p>
        </p:txBody>
      </p:sp>
      <p:sp>
        <p:nvSpPr>
          <p:cNvPr id="63" name="Conector recto 62">
            <a:extLst>
              <a:ext uri="{FF2B5EF4-FFF2-40B4-BE49-F238E27FC236}">
                <a16:creationId xmlns:a16="http://schemas.microsoft.com/office/drawing/2014/main" id="{43C49AF4-6186-148E-1BF4-DC20728D4347}"/>
              </a:ext>
            </a:extLst>
          </p:cNvPr>
          <p:cNvSpPr/>
          <p:nvPr/>
        </p:nvSpPr>
        <p:spPr>
          <a:xfrm>
            <a:off x="2476856" y="3899671"/>
            <a:ext cx="7238289" cy="0"/>
          </a:xfrm>
          <a:prstGeom prst="line">
            <a:avLst/>
          </a:prstGeom>
          <a:scene3d>
            <a:camera prst="orthographicFront"/>
            <a:lightRig rig="threePt" dir="t">
              <a:rot lat="0" lon="0" rev="7500000"/>
            </a:lightRig>
          </a:scene3d>
          <a:sp3d prstMaterial="plastic">
            <a:bevelT w="127000" h="25400" prst="relaxedInset"/>
          </a:sp3d>
        </p:spPr>
        <p:style>
          <a:lnRef idx="0">
            <a:schemeClr val="dk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txBody>
          <a:bodyPr/>
          <a:lstStyle/>
          <a:p>
            <a:endParaRPr lang="es-ES"/>
          </a:p>
        </p:txBody>
      </p:sp>
      <p:sp>
        <p:nvSpPr>
          <p:cNvPr id="64" name="Forma libre 22">
            <a:extLst>
              <a:ext uri="{FF2B5EF4-FFF2-40B4-BE49-F238E27FC236}">
                <a16:creationId xmlns:a16="http://schemas.microsoft.com/office/drawing/2014/main" id="{755AA362-22BE-329E-5869-C4A241ABCB30}"/>
              </a:ext>
            </a:extLst>
          </p:cNvPr>
          <p:cNvSpPr/>
          <p:nvPr/>
        </p:nvSpPr>
        <p:spPr>
          <a:xfrm>
            <a:off x="2476856" y="2073552"/>
            <a:ext cx="7734730" cy="608706"/>
          </a:xfrm>
          <a:custGeom>
            <a:avLst/>
            <a:gdLst>
              <a:gd name="connsiteX0" fmla="*/ 0 w 7238289"/>
              <a:gd name="connsiteY0" fmla="*/ 0 h 608706"/>
              <a:gd name="connsiteX1" fmla="*/ 7238289 w 7238289"/>
              <a:gd name="connsiteY1" fmla="*/ 0 h 608706"/>
              <a:gd name="connsiteX2" fmla="*/ 7238289 w 7238289"/>
              <a:gd name="connsiteY2" fmla="*/ 608706 h 608706"/>
              <a:gd name="connsiteX3" fmla="*/ 0 w 7238289"/>
              <a:gd name="connsiteY3" fmla="*/ 608706 h 608706"/>
              <a:gd name="connsiteX4" fmla="*/ 0 w 7238289"/>
              <a:gd name="connsiteY4" fmla="*/ 0 h 608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8289" h="608706">
                <a:moveTo>
                  <a:pt x="0" y="0"/>
                </a:moveTo>
                <a:lnTo>
                  <a:pt x="7238289" y="0"/>
                </a:lnTo>
                <a:lnTo>
                  <a:pt x="7238289" y="608706"/>
                </a:lnTo>
                <a:lnTo>
                  <a:pt x="0" y="608706"/>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76200" tIns="76200" rIns="76200" bIns="76200" numCol="1" spcCol="1270" anchor="t" anchorCtr="0">
            <a:noAutofit/>
          </a:bodyPr>
          <a:lstStyle/>
          <a:p>
            <a:pPr lvl="0" defTabSz="889000">
              <a:lnSpc>
                <a:spcPct val="90000"/>
              </a:lnSpc>
              <a:spcBef>
                <a:spcPct val="0"/>
              </a:spcBef>
              <a:spcAft>
                <a:spcPct val="35000"/>
              </a:spcAft>
            </a:pPr>
            <a:r>
              <a:rPr lang="es-ES" sz="2000" dirty="0">
                <a:latin typeface="Calibri" panose="020F0502020204030204" pitchFamily="34" charset="0"/>
                <a:cs typeface="Calibri" panose="020F0502020204030204" pitchFamily="34" charset="0"/>
              </a:rPr>
              <a:t>Metodología para la gestión del dato y gobernanza basado en evidencias.</a:t>
            </a:r>
          </a:p>
        </p:txBody>
      </p:sp>
      <p:sp>
        <p:nvSpPr>
          <p:cNvPr id="65" name="Conector recto 64">
            <a:extLst>
              <a:ext uri="{FF2B5EF4-FFF2-40B4-BE49-F238E27FC236}">
                <a16:creationId xmlns:a16="http://schemas.microsoft.com/office/drawing/2014/main" id="{BCF38AFC-06D9-79E6-D58E-9C75DADC59AE}"/>
              </a:ext>
            </a:extLst>
          </p:cNvPr>
          <p:cNvSpPr/>
          <p:nvPr/>
        </p:nvSpPr>
        <p:spPr>
          <a:xfrm>
            <a:off x="2476856" y="4508377"/>
            <a:ext cx="7238289" cy="0"/>
          </a:xfrm>
          <a:prstGeom prst="line">
            <a:avLst/>
          </a:prstGeom>
          <a:scene3d>
            <a:camera prst="orthographicFront"/>
            <a:lightRig rig="threePt" dir="t">
              <a:rot lat="0" lon="0" rev="7500000"/>
            </a:lightRig>
          </a:scene3d>
          <a:sp3d prstMaterial="plastic">
            <a:bevelT w="127000" h="25400" prst="relaxedInset"/>
          </a:sp3d>
        </p:spPr>
        <p:style>
          <a:lnRef idx="0">
            <a:schemeClr val="dk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txBody>
          <a:bodyPr/>
          <a:lstStyle/>
          <a:p>
            <a:endParaRPr lang="es-ES"/>
          </a:p>
        </p:txBody>
      </p:sp>
      <p:sp>
        <p:nvSpPr>
          <p:cNvPr id="66" name="Shape 1108">
            <a:extLst>
              <a:ext uri="{FF2B5EF4-FFF2-40B4-BE49-F238E27FC236}">
                <a16:creationId xmlns:a16="http://schemas.microsoft.com/office/drawing/2014/main" id="{8600FF37-D05E-DA74-770D-DA4D17B125AB}"/>
              </a:ext>
            </a:extLst>
          </p:cNvPr>
          <p:cNvSpPr/>
          <p:nvPr/>
        </p:nvSpPr>
        <p:spPr>
          <a:xfrm flipH="1">
            <a:off x="1980408" y="1584408"/>
            <a:ext cx="2" cy="697954"/>
          </a:xfrm>
          <a:prstGeom prst="line">
            <a:avLst/>
          </a:prstGeom>
          <a:ln w="38100" cap="rnd">
            <a:solidFill>
              <a:srgbClr val="FFC000"/>
            </a:solidFill>
            <a:prstDash val="sysDot"/>
            <a:tailEnd type="oval"/>
          </a:ln>
        </p:spPr>
        <p:txBody>
          <a:bodyPr tIns="91439" bIns="91439"/>
          <a:lstStyle/>
          <a:p>
            <a:pPr algn="l" defTabSz="457200">
              <a:defRPr sz="2400">
                <a:latin typeface="Helvetica"/>
                <a:ea typeface="Helvetica"/>
                <a:cs typeface="Helvetica"/>
                <a:sym typeface="Helvetica"/>
              </a:defRPr>
            </a:pPr>
            <a:endParaRPr dirty="0">
              <a:latin typeface="Calibri" panose="020F0502020204030204" pitchFamily="34" charset="0"/>
              <a:cs typeface="Calibri" panose="020F0502020204030204" pitchFamily="34" charset="0"/>
            </a:endParaRPr>
          </a:p>
        </p:txBody>
      </p:sp>
      <p:sp>
        <p:nvSpPr>
          <p:cNvPr id="67" name="Shape 1108">
            <a:extLst>
              <a:ext uri="{FF2B5EF4-FFF2-40B4-BE49-F238E27FC236}">
                <a16:creationId xmlns:a16="http://schemas.microsoft.com/office/drawing/2014/main" id="{C2E05F87-2298-D32B-0222-E07E8AFA9AF8}"/>
              </a:ext>
            </a:extLst>
          </p:cNvPr>
          <p:cNvSpPr/>
          <p:nvPr/>
        </p:nvSpPr>
        <p:spPr>
          <a:xfrm flipH="1">
            <a:off x="1978060" y="2285443"/>
            <a:ext cx="2" cy="697954"/>
          </a:xfrm>
          <a:prstGeom prst="line">
            <a:avLst/>
          </a:prstGeom>
          <a:ln w="38100" cap="rnd">
            <a:solidFill>
              <a:srgbClr val="FFC000"/>
            </a:solidFill>
            <a:prstDash val="sysDot"/>
            <a:tailEnd type="oval"/>
          </a:ln>
        </p:spPr>
        <p:txBody>
          <a:bodyPr tIns="91439" bIns="91439"/>
          <a:lstStyle/>
          <a:p>
            <a:pPr algn="l" defTabSz="457200">
              <a:defRPr sz="2400">
                <a:latin typeface="Helvetica"/>
                <a:ea typeface="Helvetica"/>
                <a:cs typeface="Helvetica"/>
                <a:sym typeface="Helvetica"/>
              </a:defRPr>
            </a:pPr>
            <a:endParaRPr dirty="0">
              <a:latin typeface="Calibri" panose="020F0502020204030204" pitchFamily="34" charset="0"/>
              <a:cs typeface="Calibri" panose="020F0502020204030204" pitchFamily="34" charset="0"/>
            </a:endParaRPr>
          </a:p>
        </p:txBody>
      </p:sp>
      <p:sp>
        <p:nvSpPr>
          <p:cNvPr id="68" name="Forma libre 20">
            <a:extLst>
              <a:ext uri="{FF2B5EF4-FFF2-40B4-BE49-F238E27FC236}">
                <a16:creationId xmlns:a16="http://schemas.microsoft.com/office/drawing/2014/main" id="{1E913E86-62E8-3C75-D5FC-6A9BF3734102}"/>
              </a:ext>
            </a:extLst>
          </p:cNvPr>
          <p:cNvSpPr/>
          <p:nvPr/>
        </p:nvSpPr>
        <p:spPr>
          <a:xfrm>
            <a:off x="2476856" y="2783517"/>
            <a:ext cx="7238289" cy="608706"/>
          </a:xfrm>
          <a:custGeom>
            <a:avLst/>
            <a:gdLst>
              <a:gd name="connsiteX0" fmla="*/ 0 w 7238289"/>
              <a:gd name="connsiteY0" fmla="*/ 0 h 608706"/>
              <a:gd name="connsiteX1" fmla="*/ 7238289 w 7238289"/>
              <a:gd name="connsiteY1" fmla="*/ 0 h 608706"/>
              <a:gd name="connsiteX2" fmla="*/ 7238289 w 7238289"/>
              <a:gd name="connsiteY2" fmla="*/ 608706 h 608706"/>
              <a:gd name="connsiteX3" fmla="*/ 0 w 7238289"/>
              <a:gd name="connsiteY3" fmla="*/ 608706 h 608706"/>
              <a:gd name="connsiteX4" fmla="*/ 0 w 7238289"/>
              <a:gd name="connsiteY4" fmla="*/ 0 h 608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8289" h="608706">
                <a:moveTo>
                  <a:pt x="0" y="0"/>
                </a:moveTo>
                <a:lnTo>
                  <a:pt x="7238289" y="0"/>
                </a:lnTo>
                <a:lnTo>
                  <a:pt x="7238289" y="608706"/>
                </a:lnTo>
                <a:lnTo>
                  <a:pt x="0" y="608706"/>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76200" tIns="76200" rIns="76200" bIns="76200" numCol="1" spcCol="1270" anchor="t" anchorCtr="0">
            <a:noAutofit/>
          </a:bodyPr>
          <a:lstStyle/>
          <a:p>
            <a:pPr lvl="0" defTabSz="889000">
              <a:lnSpc>
                <a:spcPct val="90000"/>
              </a:lnSpc>
              <a:spcBef>
                <a:spcPct val="0"/>
              </a:spcBef>
              <a:spcAft>
                <a:spcPct val="35000"/>
              </a:spcAft>
            </a:pPr>
            <a:r>
              <a:rPr lang="es-ES" sz="2000" dirty="0">
                <a:latin typeface="Calibri" panose="020F0502020204030204" pitchFamily="34" charset="0"/>
                <a:cs typeface="Calibri" panose="020F0502020204030204" pitchFamily="34" charset="0"/>
              </a:rPr>
              <a:t>Las TIC como herramienta de gestión inteligente de destinos.</a:t>
            </a:r>
          </a:p>
        </p:txBody>
      </p:sp>
      <p:sp>
        <p:nvSpPr>
          <p:cNvPr id="69" name="Forma libre 24">
            <a:extLst>
              <a:ext uri="{FF2B5EF4-FFF2-40B4-BE49-F238E27FC236}">
                <a16:creationId xmlns:a16="http://schemas.microsoft.com/office/drawing/2014/main" id="{758E2A47-6360-B6ED-5277-A0C02A8EAB33}"/>
              </a:ext>
            </a:extLst>
          </p:cNvPr>
          <p:cNvSpPr/>
          <p:nvPr/>
        </p:nvSpPr>
        <p:spPr>
          <a:xfrm>
            <a:off x="2476856" y="3467258"/>
            <a:ext cx="7238289" cy="608706"/>
          </a:xfrm>
          <a:custGeom>
            <a:avLst/>
            <a:gdLst>
              <a:gd name="connsiteX0" fmla="*/ 0 w 7238289"/>
              <a:gd name="connsiteY0" fmla="*/ 0 h 608706"/>
              <a:gd name="connsiteX1" fmla="*/ 7238289 w 7238289"/>
              <a:gd name="connsiteY1" fmla="*/ 0 h 608706"/>
              <a:gd name="connsiteX2" fmla="*/ 7238289 w 7238289"/>
              <a:gd name="connsiteY2" fmla="*/ 608706 h 608706"/>
              <a:gd name="connsiteX3" fmla="*/ 0 w 7238289"/>
              <a:gd name="connsiteY3" fmla="*/ 608706 h 608706"/>
              <a:gd name="connsiteX4" fmla="*/ 0 w 7238289"/>
              <a:gd name="connsiteY4" fmla="*/ 0 h 608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8289" h="608706">
                <a:moveTo>
                  <a:pt x="0" y="0"/>
                </a:moveTo>
                <a:lnTo>
                  <a:pt x="7238289" y="0"/>
                </a:lnTo>
                <a:lnTo>
                  <a:pt x="7238289" y="608706"/>
                </a:lnTo>
                <a:lnTo>
                  <a:pt x="0" y="608706"/>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76200" tIns="76200" rIns="76200" bIns="76200" numCol="1" spcCol="1270" anchor="t" anchorCtr="0">
            <a:noAutofit/>
          </a:bodyPr>
          <a:lstStyle/>
          <a:p>
            <a:pPr lvl="0" defTabSz="889000">
              <a:lnSpc>
                <a:spcPct val="90000"/>
              </a:lnSpc>
              <a:spcBef>
                <a:spcPct val="0"/>
              </a:spcBef>
              <a:spcAft>
                <a:spcPct val="35000"/>
              </a:spcAft>
            </a:pPr>
            <a:r>
              <a:rPr lang="es-ES" sz="2000" dirty="0">
                <a:latin typeface="Calibri" panose="020F0502020204030204" pitchFamily="34" charset="0"/>
                <a:cs typeface="Calibri" panose="020F0502020204030204" pitchFamily="34" charset="0"/>
              </a:rPr>
              <a:t>La Plataforma Inteligente de Destinos.</a:t>
            </a:r>
          </a:p>
        </p:txBody>
      </p:sp>
      <p:sp>
        <p:nvSpPr>
          <p:cNvPr id="71" name="Shape 1108">
            <a:extLst>
              <a:ext uri="{FF2B5EF4-FFF2-40B4-BE49-F238E27FC236}">
                <a16:creationId xmlns:a16="http://schemas.microsoft.com/office/drawing/2014/main" id="{35F0FE05-F140-5A0E-BBEE-3F1017E3D67E}"/>
              </a:ext>
            </a:extLst>
          </p:cNvPr>
          <p:cNvSpPr/>
          <p:nvPr/>
        </p:nvSpPr>
        <p:spPr>
          <a:xfrm flipH="1">
            <a:off x="1969134" y="3840911"/>
            <a:ext cx="8926" cy="470105"/>
          </a:xfrm>
          <a:prstGeom prst="line">
            <a:avLst/>
          </a:prstGeom>
          <a:ln w="38100" cap="rnd">
            <a:solidFill>
              <a:srgbClr val="FFC000"/>
            </a:solidFill>
            <a:prstDash val="sysDot"/>
            <a:tailEnd type="oval"/>
          </a:ln>
        </p:spPr>
        <p:txBody>
          <a:bodyPr tIns="91439" bIns="91439"/>
          <a:lstStyle/>
          <a:p>
            <a:pPr algn="l" defTabSz="457200">
              <a:defRPr sz="2400">
                <a:latin typeface="Helvetica"/>
                <a:ea typeface="Helvetica"/>
                <a:cs typeface="Helvetica"/>
                <a:sym typeface="Helvetica"/>
              </a:defRPr>
            </a:pPr>
            <a:endParaRPr dirty="0">
              <a:latin typeface="Calibri" panose="020F0502020204030204" pitchFamily="34" charset="0"/>
              <a:cs typeface="Calibri" panose="020F0502020204030204" pitchFamily="34" charset="0"/>
            </a:endParaRPr>
          </a:p>
        </p:txBody>
      </p:sp>
      <p:sp>
        <p:nvSpPr>
          <p:cNvPr id="73" name="Forma libre 24">
            <a:extLst>
              <a:ext uri="{FF2B5EF4-FFF2-40B4-BE49-F238E27FC236}">
                <a16:creationId xmlns:a16="http://schemas.microsoft.com/office/drawing/2014/main" id="{768BEBF2-701E-A1BC-3B48-69D33BB84EB9}"/>
              </a:ext>
            </a:extLst>
          </p:cNvPr>
          <p:cNvSpPr/>
          <p:nvPr/>
        </p:nvSpPr>
        <p:spPr>
          <a:xfrm>
            <a:off x="2429185" y="4150999"/>
            <a:ext cx="7238289" cy="608706"/>
          </a:xfrm>
          <a:custGeom>
            <a:avLst/>
            <a:gdLst>
              <a:gd name="connsiteX0" fmla="*/ 0 w 7238289"/>
              <a:gd name="connsiteY0" fmla="*/ 0 h 608706"/>
              <a:gd name="connsiteX1" fmla="*/ 7238289 w 7238289"/>
              <a:gd name="connsiteY1" fmla="*/ 0 h 608706"/>
              <a:gd name="connsiteX2" fmla="*/ 7238289 w 7238289"/>
              <a:gd name="connsiteY2" fmla="*/ 608706 h 608706"/>
              <a:gd name="connsiteX3" fmla="*/ 0 w 7238289"/>
              <a:gd name="connsiteY3" fmla="*/ 608706 h 608706"/>
              <a:gd name="connsiteX4" fmla="*/ 0 w 7238289"/>
              <a:gd name="connsiteY4" fmla="*/ 0 h 608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8289" h="608706">
                <a:moveTo>
                  <a:pt x="0" y="0"/>
                </a:moveTo>
                <a:lnTo>
                  <a:pt x="7238289" y="0"/>
                </a:lnTo>
                <a:lnTo>
                  <a:pt x="7238289" y="608706"/>
                </a:lnTo>
                <a:lnTo>
                  <a:pt x="0" y="608706"/>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76200" tIns="76200" rIns="76200" bIns="76200" numCol="1" spcCol="1270" anchor="t" anchorCtr="0">
            <a:noAutofit/>
          </a:bodyPr>
          <a:lstStyle/>
          <a:p>
            <a:pPr lvl="0" defTabSz="889000">
              <a:lnSpc>
                <a:spcPct val="90000"/>
              </a:lnSpc>
              <a:spcBef>
                <a:spcPct val="0"/>
              </a:spcBef>
              <a:spcAft>
                <a:spcPct val="35000"/>
              </a:spcAft>
            </a:pPr>
            <a:r>
              <a:rPr lang="es-ES" sz="2000" dirty="0">
                <a:latin typeface="Calibri" panose="020F0502020204030204" pitchFamily="34" charset="0"/>
                <a:cs typeface="Calibri" panose="020F0502020204030204" pitchFamily="34" charset="0"/>
              </a:rPr>
              <a:t>Recomendaciones, Conclusiones</a:t>
            </a:r>
          </a:p>
        </p:txBody>
      </p:sp>
      <p:sp>
        <p:nvSpPr>
          <p:cNvPr id="74" name="Shape 1108">
            <a:extLst>
              <a:ext uri="{FF2B5EF4-FFF2-40B4-BE49-F238E27FC236}">
                <a16:creationId xmlns:a16="http://schemas.microsoft.com/office/drawing/2014/main" id="{E74CC003-D1FD-956D-9F79-A50BABDB24C1}"/>
              </a:ext>
            </a:extLst>
          </p:cNvPr>
          <p:cNvSpPr/>
          <p:nvPr/>
        </p:nvSpPr>
        <p:spPr>
          <a:xfrm flipH="1">
            <a:off x="1980410" y="3043246"/>
            <a:ext cx="2" cy="697954"/>
          </a:xfrm>
          <a:prstGeom prst="line">
            <a:avLst/>
          </a:prstGeom>
          <a:ln w="38100" cap="rnd">
            <a:solidFill>
              <a:srgbClr val="FFC000"/>
            </a:solidFill>
            <a:prstDash val="sysDot"/>
            <a:tailEnd type="oval"/>
          </a:ln>
        </p:spPr>
        <p:txBody>
          <a:bodyPr tIns="91439" bIns="91439"/>
          <a:lstStyle/>
          <a:p>
            <a:pPr algn="l" defTabSz="457200">
              <a:defRPr sz="2400">
                <a:latin typeface="Helvetica"/>
                <a:ea typeface="Helvetica"/>
                <a:cs typeface="Helvetica"/>
                <a:sym typeface="Helvetica"/>
              </a:defRPr>
            </a:pPr>
            <a:endParaRPr dirty="0">
              <a:latin typeface="Calibri" panose="020F0502020204030204" pitchFamily="34" charset="0"/>
              <a:cs typeface="Calibri" panose="020F0502020204030204" pitchFamily="34" charset="0"/>
            </a:endParaRPr>
          </a:p>
        </p:txBody>
      </p:sp>
      <p:sp>
        <p:nvSpPr>
          <p:cNvPr id="77" name="Forma libre 12">
            <a:extLst>
              <a:ext uri="{FF2B5EF4-FFF2-40B4-BE49-F238E27FC236}">
                <a16:creationId xmlns:a16="http://schemas.microsoft.com/office/drawing/2014/main" id="{D59F3540-B50E-3938-4D57-F660AABC9375}"/>
              </a:ext>
            </a:extLst>
          </p:cNvPr>
          <p:cNvSpPr/>
          <p:nvPr/>
        </p:nvSpPr>
        <p:spPr>
          <a:xfrm>
            <a:off x="1287534" y="670255"/>
            <a:ext cx="7238289" cy="608706"/>
          </a:xfrm>
          <a:custGeom>
            <a:avLst/>
            <a:gdLst>
              <a:gd name="connsiteX0" fmla="*/ 0 w 7238289"/>
              <a:gd name="connsiteY0" fmla="*/ 0 h 608706"/>
              <a:gd name="connsiteX1" fmla="*/ 7238289 w 7238289"/>
              <a:gd name="connsiteY1" fmla="*/ 0 h 608706"/>
              <a:gd name="connsiteX2" fmla="*/ 7238289 w 7238289"/>
              <a:gd name="connsiteY2" fmla="*/ 608706 h 608706"/>
              <a:gd name="connsiteX3" fmla="*/ 0 w 7238289"/>
              <a:gd name="connsiteY3" fmla="*/ 608706 h 608706"/>
              <a:gd name="connsiteX4" fmla="*/ 0 w 7238289"/>
              <a:gd name="connsiteY4" fmla="*/ 0 h 608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8289" h="608706">
                <a:moveTo>
                  <a:pt x="0" y="0"/>
                </a:moveTo>
                <a:lnTo>
                  <a:pt x="7238289" y="0"/>
                </a:lnTo>
                <a:lnTo>
                  <a:pt x="7238289" y="608706"/>
                </a:lnTo>
                <a:lnTo>
                  <a:pt x="0" y="608706"/>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76200" tIns="76200" rIns="76200" bIns="76200" numCol="1" spcCol="1270" anchor="t" anchorCtr="0">
            <a:noAutofit/>
          </a:bodyPr>
          <a:lstStyle/>
          <a:p>
            <a:pPr lvl="0" algn="l" defTabSz="889000" rtl="0">
              <a:lnSpc>
                <a:spcPct val="90000"/>
              </a:lnSpc>
              <a:spcBef>
                <a:spcPct val="0"/>
              </a:spcBef>
              <a:spcAft>
                <a:spcPct val="35000"/>
              </a:spcAft>
            </a:pPr>
            <a:r>
              <a:rPr lang="es-ES" sz="2400" b="1" dirty="0">
                <a:solidFill>
                  <a:schemeClr val="bg1"/>
                </a:solidFill>
                <a:latin typeface="Calibri" panose="020F0502020204030204" pitchFamily="34" charset="0"/>
                <a:cs typeface="Calibri" panose="020F0502020204030204" pitchFamily="34" charset="0"/>
              </a:rPr>
              <a:t>Índice</a:t>
            </a:r>
            <a:endParaRPr lang="es-ES" sz="2400" b="1" kern="1200" dirty="0">
              <a:solidFill>
                <a:schemeClr val="bg1"/>
              </a:solidFill>
              <a:latin typeface="Calibri" panose="020F0502020204030204" pitchFamily="34" charset="0"/>
              <a:cs typeface="Calibri" panose="020F0502020204030204" pitchFamily="34" charset="0"/>
            </a:endParaRPr>
          </a:p>
        </p:txBody>
      </p:sp>
      <p:sp>
        <p:nvSpPr>
          <p:cNvPr id="78" name="Shape 1108">
            <a:extLst>
              <a:ext uri="{FF2B5EF4-FFF2-40B4-BE49-F238E27FC236}">
                <a16:creationId xmlns:a16="http://schemas.microsoft.com/office/drawing/2014/main" id="{7FA38A39-700F-FE25-B174-66181ACD00FB}"/>
              </a:ext>
            </a:extLst>
          </p:cNvPr>
          <p:cNvSpPr/>
          <p:nvPr/>
        </p:nvSpPr>
        <p:spPr>
          <a:xfrm flipH="1">
            <a:off x="1978060" y="4360444"/>
            <a:ext cx="0" cy="440542"/>
          </a:xfrm>
          <a:prstGeom prst="line">
            <a:avLst/>
          </a:prstGeom>
          <a:ln w="38100" cap="rnd">
            <a:solidFill>
              <a:srgbClr val="FFC000"/>
            </a:solidFill>
            <a:prstDash val="sysDot"/>
            <a:tailEnd type="oval"/>
          </a:ln>
        </p:spPr>
        <p:txBody>
          <a:bodyPr tIns="91439" bIns="91439"/>
          <a:lstStyle/>
          <a:p>
            <a:pPr algn="l" defTabSz="457200">
              <a:defRPr sz="2400">
                <a:latin typeface="Helvetica"/>
                <a:ea typeface="Helvetica"/>
                <a:cs typeface="Helvetica"/>
                <a:sym typeface="Helvetica"/>
              </a:defRPr>
            </a:pPr>
            <a:endParaRPr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6339792"/>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C4B027-5A54-75F8-1F41-DAC4BCDD8383}"/>
            </a:ext>
          </a:extLst>
        </p:cNvPr>
        <p:cNvGrpSpPr/>
        <p:nvPr/>
      </p:nvGrpSpPr>
      <p:grpSpPr>
        <a:xfrm>
          <a:off x="0" y="0"/>
          <a:ext cx="0" cy="0"/>
          <a:chOff x="0" y="0"/>
          <a:chExt cx="0" cy="0"/>
        </a:xfrm>
      </p:grpSpPr>
      <p:sp>
        <p:nvSpPr>
          <p:cNvPr id="27" name="Shape 3795">
            <a:extLst>
              <a:ext uri="{FF2B5EF4-FFF2-40B4-BE49-F238E27FC236}">
                <a16:creationId xmlns:a16="http://schemas.microsoft.com/office/drawing/2014/main" id="{945B7012-8E67-5474-2099-9EE0328C1619}"/>
              </a:ext>
            </a:extLst>
          </p:cNvPr>
          <p:cNvSpPr/>
          <p:nvPr/>
        </p:nvSpPr>
        <p:spPr>
          <a:xfrm>
            <a:off x="134544" y="672129"/>
            <a:ext cx="9532930" cy="449196"/>
          </a:xfrm>
          <a:prstGeom prst="rightArrow">
            <a:avLst>
              <a:gd name="adj1" fmla="val 100000"/>
              <a:gd name="adj2" fmla="val 34899"/>
            </a:avLst>
          </a:prstGeom>
          <a:solidFill>
            <a:schemeClr val="tx1"/>
          </a:solidFill>
          <a:ln w="12700">
            <a:solidFill>
              <a:schemeClr val="bg2">
                <a:lumMod val="90000"/>
              </a:schemeClr>
            </a:solidFill>
            <a:miter lim="400000"/>
          </a:ln>
          <a:extLst>
            <a:ext uri="{C572A759-6A51-4108-AA02-DFA0A04FC94B}">
              <ma14:wrappingTextBoxFlag xmlns="" xmlns:ma14="http://schemas.microsoft.com/office/mac/drawingml/2011/main" val="1"/>
            </a:ext>
          </a:extLst>
        </p:spPr>
        <p:txBody>
          <a:bodyPr lIns="936000" tIns="50800" rIns="50800" bIns="50800" anchor="ctr"/>
          <a:lstStyle>
            <a:lvl1pPr>
              <a:defRPr sz="3000">
                <a:solidFill>
                  <a:srgbClr val="FFFFFF"/>
                </a:solidFill>
                <a:latin typeface="Raleway SemiBold"/>
                <a:ea typeface="Raleway SemiBold"/>
                <a:cs typeface="Raleway SemiBold"/>
                <a:sym typeface="Raleway SemiBold"/>
              </a:defRPr>
            </a:lvl1pPr>
          </a:lstStyle>
          <a:p>
            <a:endParaRPr b="1" dirty="0">
              <a:solidFill>
                <a:schemeClr val="bg1"/>
              </a:solidFill>
              <a:latin typeface="Calibri" panose="020F0502020204030204" pitchFamily="34" charset="0"/>
              <a:cs typeface="Calibri" panose="020F0502020204030204" pitchFamily="34" charset="0"/>
            </a:endParaRPr>
          </a:p>
        </p:txBody>
      </p:sp>
      <p:sp>
        <p:nvSpPr>
          <p:cNvPr id="35" name="Forma libre 12">
            <a:extLst>
              <a:ext uri="{FF2B5EF4-FFF2-40B4-BE49-F238E27FC236}">
                <a16:creationId xmlns:a16="http://schemas.microsoft.com/office/drawing/2014/main" id="{8718DD51-3F94-A422-83B5-797EA9C2EAA0}"/>
              </a:ext>
            </a:extLst>
          </p:cNvPr>
          <p:cNvSpPr/>
          <p:nvPr/>
        </p:nvSpPr>
        <p:spPr>
          <a:xfrm>
            <a:off x="1287534" y="670255"/>
            <a:ext cx="7238289" cy="608706"/>
          </a:xfrm>
          <a:custGeom>
            <a:avLst/>
            <a:gdLst>
              <a:gd name="connsiteX0" fmla="*/ 0 w 7238289"/>
              <a:gd name="connsiteY0" fmla="*/ 0 h 608706"/>
              <a:gd name="connsiteX1" fmla="*/ 7238289 w 7238289"/>
              <a:gd name="connsiteY1" fmla="*/ 0 h 608706"/>
              <a:gd name="connsiteX2" fmla="*/ 7238289 w 7238289"/>
              <a:gd name="connsiteY2" fmla="*/ 608706 h 608706"/>
              <a:gd name="connsiteX3" fmla="*/ 0 w 7238289"/>
              <a:gd name="connsiteY3" fmla="*/ 608706 h 608706"/>
              <a:gd name="connsiteX4" fmla="*/ 0 w 7238289"/>
              <a:gd name="connsiteY4" fmla="*/ 0 h 608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8289" h="608706">
                <a:moveTo>
                  <a:pt x="0" y="0"/>
                </a:moveTo>
                <a:lnTo>
                  <a:pt x="7238289" y="0"/>
                </a:lnTo>
                <a:lnTo>
                  <a:pt x="7238289" y="608706"/>
                </a:lnTo>
                <a:lnTo>
                  <a:pt x="0" y="608706"/>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76200" tIns="76200" rIns="76200" bIns="76200" numCol="1" spcCol="1270" anchor="t" anchorCtr="0">
            <a:noAutofit/>
          </a:bodyPr>
          <a:lstStyle/>
          <a:p>
            <a:pPr lvl="0" algn="l" defTabSz="889000" rtl="0">
              <a:lnSpc>
                <a:spcPct val="90000"/>
              </a:lnSpc>
              <a:spcBef>
                <a:spcPct val="0"/>
              </a:spcBef>
              <a:spcAft>
                <a:spcPct val="35000"/>
              </a:spcAft>
            </a:pPr>
            <a:r>
              <a:rPr lang="es-ES" sz="2400" b="1" dirty="0">
                <a:solidFill>
                  <a:schemeClr val="bg1"/>
                </a:solidFill>
                <a:latin typeface="Calibri" panose="020F0502020204030204" pitchFamily="34" charset="0"/>
                <a:cs typeface="Calibri" panose="020F0502020204030204" pitchFamily="34" charset="0"/>
              </a:rPr>
              <a:t>Índice</a:t>
            </a:r>
            <a:endParaRPr lang="es-ES" sz="2400" b="1" kern="1200" dirty="0">
              <a:solidFill>
                <a:schemeClr val="bg1"/>
              </a:solidFill>
              <a:latin typeface="Calibri" panose="020F0502020204030204" pitchFamily="34" charset="0"/>
              <a:cs typeface="Calibri" panose="020F0502020204030204" pitchFamily="34" charset="0"/>
            </a:endParaRPr>
          </a:p>
        </p:txBody>
      </p:sp>
      <p:sp>
        <p:nvSpPr>
          <p:cNvPr id="56" name="Shape 1107">
            <a:extLst>
              <a:ext uri="{FF2B5EF4-FFF2-40B4-BE49-F238E27FC236}">
                <a16:creationId xmlns:a16="http://schemas.microsoft.com/office/drawing/2014/main" id="{EC48A756-1CE6-26B3-186F-BF845AEC70B1}"/>
              </a:ext>
            </a:extLst>
          </p:cNvPr>
          <p:cNvSpPr/>
          <p:nvPr/>
        </p:nvSpPr>
        <p:spPr>
          <a:xfrm flipH="1">
            <a:off x="1980408" y="1111033"/>
            <a:ext cx="1" cy="555263"/>
          </a:xfrm>
          <a:prstGeom prst="line">
            <a:avLst/>
          </a:prstGeom>
          <a:ln w="38100" cap="rnd">
            <a:solidFill>
              <a:srgbClr val="FFC000"/>
            </a:solidFill>
            <a:prstDash val="sysDot"/>
            <a:tailEnd type="oval"/>
          </a:ln>
        </p:spPr>
        <p:txBody>
          <a:bodyPr tIns="91439" bIns="91439"/>
          <a:lstStyle/>
          <a:p>
            <a:pPr algn="l" defTabSz="457200">
              <a:defRPr sz="2400">
                <a:latin typeface="Helvetica"/>
                <a:ea typeface="Helvetica"/>
                <a:cs typeface="Helvetica"/>
                <a:sym typeface="Helvetica"/>
              </a:defRPr>
            </a:pPr>
            <a:endParaRPr dirty="0">
              <a:latin typeface="Calibri" panose="020F0502020204030204" pitchFamily="34" charset="0"/>
              <a:cs typeface="Calibri" panose="020F0502020204030204" pitchFamily="34" charset="0"/>
            </a:endParaRPr>
          </a:p>
        </p:txBody>
      </p:sp>
      <p:sp>
        <p:nvSpPr>
          <p:cNvPr id="57" name="Conector recto 56">
            <a:extLst>
              <a:ext uri="{FF2B5EF4-FFF2-40B4-BE49-F238E27FC236}">
                <a16:creationId xmlns:a16="http://schemas.microsoft.com/office/drawing/2014/main" id="{3E26CEBF-AEFC-98BE-4254-317A84D189D1}"/>
              </a:ext>
            </a:extLst>
          </p:cNvPr>
          <p:cNvSpPr/>
          <p:nvPr/>
        </p:nvSpPr>
        <p:spPr>
          <a:xfrm>
            <a:off x="2476856" y="856140"/>
            <a:ext cx="7238289" cy="0"/>
          </a:xfrm>
          <a:prstGeom prst="line">
            <a:avLst/>
          </a:prstGeom>
          <a:scene3d>
            <a:camera prst="orthographicFront"/>
            <a:lightRig rig="threePt" dir="t">
              <a:rot lat="0" lon="0" rev="7500000"/>
            </a:lightRig>
          </a:scene3d>
          <a:sp3d prstMaterial="plastic">
            <a:bevelT w="127000" h="25400" prst="relaxedInset"/>
          </a:sp3d>
        </p:spPr>
        <p:style>
          <a:lnRef idx="0">
            <a:schemeClr val="dk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txBody>
          <a:bodyPr/>
          <a:lstStyle/>
          <a:p>
            <a:endParaRPr lang="es-ES"/>
          </a:p>
        </p:txBody>
      </p:sp>
      <p:sp>
        <p:nvSpPr>
          <p:cNvPr id="58" name="Conector recto 57">
            <a:extLst>
              <a:ext uri="{FF2B5EF4-FFF2-40B4-BE49-F238E27FC236}">
                <a16:creationId xmlns:a16="http://schemas.microsoft.com/office/drawing/2014/main" id="{8EDB4574-B7BD-B7BF-8179-0AA19FBB88F4}"/>
              </a:ext>
            </a:extLst>
          </p:cNvPr>
          <p:cNvSpPr/>
          <p:nvPr/>
        </p:nvSpPr>
        <p:spPr>
          <a:xfrm>
            <a:off x="2476856" y="1464846"/>
            <a:ext cx="7238289" cy="0"/>
          </a:xfrm>
          <a:prstGeom prst="line">
            <a:avLst/>
          </a:prstGeom>
          <a:scene3d>
            <a:camera prst="orthographicFront"/>
            <a:lightRig rig="threePt" dir="t">
              <a:rot lat="0" lon="0" rev="7500000"/>
            </a:lightRig>
          </a:scene3d>
          <a:sp3d prstMaterial="plastic">
            <a:bevelT w="127000" h="25400" prst="relaxedInset"/>
          </a:sp3d>
        </p:spPr>
        <p:style>
          <a:lnRef idx="0">
            <a:schemeClr val="dk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txBody>
          <a:bodyPr/>
          <a:lstStyle/>
          <a:p>
            <a:endParaRPr lang="es-ES"/>
          </a:p>
        </p:txBody>
      </p:sp>
      <p:sp>
        <p:nvSpPr>
          <p:cNvPr id="59" name="Conector recto 58">
            <a:extLst>
              <a:ext uri="{FF2B5EF4-FFF2-40B4-BE49-F238E27FC236}">
                <a16:creationId xmlns:a16="http://schemas.microsoft.com/office/drawing/2014/main" id="{B36BA8A9-B498-7EAF-A0BC-AD29E734DA54}"/>
              </a:ext>
            </a:extLst>
          </p:cNvPr>
          <p:cNvSpPr/>
          <p:nvPr/>
        </p:nvSpPr>
        <p:spPr>
          <a:xfrm>
            <a:off x="2476856" y="2073552"/>
            <a:ext cx="7238289" cy="0"/>
          </a:xfrm>
          <a:prstGeom prst="line">
            <a:avLst/>
          </a:prstGeom>
          <a:scene3d>
            <a:camera prst="orthographicFront"/>
            <a:lightRig rig="threePt" dir="t">
              <a:rot lat="0" lon="0" rev="7500000"/>
            </a:lightRig>
          </a:scene3d>
          <a:sp3d prstMaterial="plastic">
            <a:bevelT w="127000" h="25400" prst="relaxedInset"/>
          </a:sp3d>
        </p:spPr>
        <p:style>
          <a:lnRef idx="0">
            <a:schemeClr val="dk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txBody>
          <a:bodyPr/>
          <a:lstStyle/>
          <a:p>
            <a:endParaRPr lang="es-ES"/>
          </a:p>
        </p:txBody>
      </p:sp>
      <p:sp>
        <p:nvSpPr>
          <p:cNvPr id="60" name="Forma libre 16">
            <a:extLst>
              <a:ext uri="{FF2B5EF4-FFF2-40B4-BE49-F238E27FC236}">
                <a16:creationId xmlns:a16="http://schemas.microsoft.com/office/drawing/2014/main" id="{DEE54114-4CD9-BF92-6F9C-DF011C700362}"/>
              </a:ext>
            </a:extLst>
          </p:cNvPr>
          <p:cNvSpPr/>
          <p:nvPr/>
        </p:nvSpPr>
        <p:spPr>
          <a:xfrm>
            <a:off x="2476855" y="1418861"/>
            <a:ext cx="7810141" cy="419086"/>
          </a:xfrm>
          <a:custGeom>
            <a:avLst/>
            <a:gdLst>
              <a:gd name="connsiteX0" fmla="*/ 0 w 7238289"/>
              <a:gd name="connsiteY0" fmla="*/ 0 h 608706"/>
              <a:gd name="connsiteX1" fmla="*/ 7238289 w 7238289"/>
              <a:gd name="connsiteY1" fmla="*/ 0 h 608706"/>
              <a:gd name="connsiteX2" fmla="*/ 7238289 w 7238289"/>
              <a:gd name="connsiteY2" fmla="*/ 608706 h 608706"/>
              <a:gd name="connsiteX3" fmla="*/ 0 w 7238289"/>
              <a:gd name="connsiteY3" fmla="*/ 608706 h 608706"/>
              <a:gd name="connsiteX4" fmla="*/ 0 w 7238289"/>
              <a:gd name="connsiteY4" fmla="*/ 0 h 608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8289" h="608706">
                <a:moveTo>
                  <a:pt x="0" y="0"/>
                </a:moveTo>
                <a:lnTo>
                  <a:pt x="7238289" y="0"/>
                </a:lnTo>
                <a:lnTo>
                  <a:pt x="7238289" y="608706"/>
                </a:lnTo>
                <a:lnTo>
                  <a:pt x="0" y="608706"/>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76200" tIns="76200" rIns="76200" bIns="76200" numCol="1" spcCol="1270" anchor="t" anchorCtr="0">
            <a:noAutofit/>
          </a:bodyPr>
          <a:lstStyle/>
          <a:p>
            <a:pPr lvl="0" defTabSz="889000">
              <a:lnSpc>
                <a:spcPct val="90000"/>
              </a:lnSpc>
              <a:spcBef>
                <a:spcPct val="0"/>
              </a:spcBef>
              <a:spcAft>
                <a:spcPct val="35000"/>
              </a:spcAft>
            </a:pPr>
            <a:r>
              <a:rPr lang="es-ES" sz="2000" dirty="0">
                <a:latin typeface="Calibri" panose="020F0502020204030204" pitchFamily="34" charset="0"/>
                <a:cs typeface="Calibri" panose="020F0502020204030204" pitchFamily="34" charset="0"/>
              </a:rPr>
              <a:t>Contextualización de inteligencia y Gobernanza del dato en las Ciudades.</a:t>
            </a:r>
          </a:p>
        </p:txBody>
      </p:sp>
      <p:sp>
        <p:nvSpPr>
          <p:cNvPr id="61" name="Conector recto 60">
            <a:extLst>
              <a:ext uri="{FF2B5EF4-FFF2-40B4-BE49-F238E27FC236}">
                <a16:creationId xmlns:a16="http://schemas.microsoft.com/office/drawing/2014/main" id="{AD542A81-F7B3-3D01-5ABC-6008EE48FA84}"/>
              </a:ext>
            </a:extLst>
          </p:cNvPr>
          <p:cNvSpPr/>
          <p:nvPr/>
        </p:nvSpPr>
        <p:spPr>
          <a:xfrm>
            <a:off x="2476856" y="2682258"/>
            <a:ext cx="7238289" cy="0"/>
          </a:xfrm>
          <a:prstGeom prst="line">
            <a:avLst/>
          </a:prstGeom>
          <a:scene3d>
            <a:camera prst="orthographicFront"/>
            <a:lightRig rig="threePt" dir="t">
              <a:rot lat="0" lon="0" rev="7500000"/>
            </a:lightRig>
          </a:scene3d>
          <a:sp3d prstMaterial="plastic">
            <a:bevelT w="127000" h="25400" prst="relaxedInset"/>
          </a:sp3d>
        </p:spPr>
        <p:style>
          <a:lnRef idx="0">
            <a:schemeClr val="dk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txBody>
          <a:bodyPr/>
          <a:lstStyle/>
          <a:p>
            <a:endParaRPr lang="es-ES"/>
          </a:p>
        </p:txBody>
      </p:sp>
      <p:sp>
        <p:nvSpPr>
          <p:cNvPr id="62" name="Conector recto 61">
            <a:extLst>
              <a:ext uri="{FF2B5EF4-FFF2-40B4-BE49-F238E27FC236}">
                <a16:creationId xmlns:a16="http://schemas.microsoft.com/office/drawing/2014/main" id="{E390A685-4335-0E5A-85ED-D9AAC3507DF4}"/>
              </a:ext>
            </a:extLst>
          </p:cNvPr>
          <p:cNvSpPr/>
          <p:nvPr/>
        </p:nvSpPr>
        <p:spPr>
          <a:xfrm>
            <a:off x="2476856" y="3290965"/>
            <a:ext cx="7238289" cy="0"/>
          </a:xfrm>
          <a:prstGeom prst="line">
            <a:avLst/>
          </a:prstGeom>
          <a:scene3d>
            <a:camera prst="orthographicFront"/>
            <a:lightRig rig="threePt" dir="t">
              <a:rot lat="0" lon="0" rev="7500000"/>
            </a:lightRig>
          </a:scene3d>
          <a:sp3d prstMaterial="plastic">
            <a:bevelT w="127000" h="25400" prst="relaxedInset"/>
          </a:sp3d>
        </p:spPr>
        <p:style>
          <a:lnRef idx="0">
            <a:schemeClr val="dk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txBody>
          <a:bodyPr/>
          <a:lstStyle/>
          <a:p>
            <a:endParaRPr lang="es-ES"/>
          </a:p>
        </p:txBody>
      </p:sp>
      <p:sp>
        <p:nvSpPr>
          <p:cNvPr id="63" name="Conector recto 62">
            <a:extLst>
              <a:ext uri="{FF2B5EF4-FFF2-40B4-BE49-F238E27FC236}">
                <a16:creationId xmlns:a16="http://schemas.microsoft.com/office/drawing/2014/main" id="{22AFC713-2EBA-480D-97DE-025226D262C1}"/>
              </a:ext>
            </a:extLst>
          </p:cNvPr>
          <p:cNvSpPr/>
          <p:nvPr/>
        </p:nvSpPr>
        <p:spPr>
          <a:xfrm>
            <a:off x="2476856" y="3899671"/>
            <a:ext cx="7238289" cy="0"/>
          </a:xfrm>
          <a:prstGeom prst="line">
            <a:avLst/>
          </a:prstGeom>
          <a:scene3d>
            <a:camera prst="orthographicFront"/>
            <a:lightRig rig="threePt" dir="t">
              <a:rot lat="0" lon="0" rev="7500000"/>
            </a:lightRig>
          </a:scene3d>
          <a:sp3d prstMaterial="plastic">
            <a:bevelT w="127000" h="25400" prst="relaxedInset"/>
          </a:sp3d>
        </p:spPr>
        <p:style>
          <a:lnRef idx="0">
            <a:schemeClr val="dk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txBody>
          <a:bodyPr/>
          <a:lstStyle/>
          <a:p>
            <a:endParaRPr lang="es-ES"/>
          </a:p>
        </p:txBody>
      </p:sp>
      <p:sp>
        <p:nvSpPr>
          <p:cNvPr id="64" name="Forma libre 22">
            <a:extLst>
              <a:ext uri="{FF2B5EF4-FFF2-40B4-BE49-F238E27FC236}">
                <a16:creationId xmlns:a16="http://schemas.microsoft.com/office/drawing/2014/main" id="{FDFED38F-02A3-58FF-7756-87E99FC90EED}"/>
              </a:ext>
            </a:extLst>
          </p:cNvPr>
          <p:cNvSpPr/>
          <p:nvPr/>
        </p:nvSpPr>
        <p:spPr>
          <a:xfrm>
            <a:off x="2476856" y="2073552"/>
            <a:ext cx="7734730" cy="608706"/>
          </a:xfrm>
          <a:custGeom>
            <a:avLst/>
            <a:gdLst>
              <a:gd name="connsiteX0" fmla="*/ 0 w 7238289"/>
              <a:gd name="connsiteY0" fmla="*/ 0 h 608706"/>
              <a:gd name="connsiteX1" fmla="*/ 7238289 w 7238289"/>
              <a:gd name="connsiteY1" fmla="*/ 0 h 608706"/>
              <a:gd name="connsiteX2" fmla="*/ 7238289 w 7238289"/>
              <a:gd name="connsiteY2" fmla="*/ 608706 h 608706"/>
              <a:gd name="connsiteX3" fmla="*/ 0 w 7238289"/>
              <a:gd name="connsiteY3" fmla="*/ 608706 h 608706"/>
              <a:gd name="connsiteX4" fmla="*/ 0 w 7238289"/>
              <a:gd name="connsiteY4" fmla="*/ 0 h 608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8289" h="608706">
                <a:moveTo>
                  <a:pt x="0" y="0"/>
                </a:moveTo>
                <a:lnTo>
                  <a:pt x="7238289" y="0"/>
                </a:lnTo>
                <a:lnTo>
                  <a:pt x="7238289" y="608706"/>
                </a:lnTo>
                <a:lnTo>
                  <a:pt x="0" y="608706"/>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76200" tIns="76200" rIns="76200" bIns="76200" numCol="1" spcCol="1270" anchor="t" anchorCtr="0">
            <a:noAutofit/>
          </a:bodyPr>
          <a:lstStyle/>
          <a:p>
            <a:pPr lvl="0" defTabSz="889000">
              <a:lnSpc>
                <a:spcPct val="90000"/>
              </a:lnSpc>
              <a:spcBef>
                <a:spcPct val="0"/>
              </a:spcBef>
              <a:spcAft>
                <a:spcPct val="35000"/>
              </a:spcAft>
            </a:pPr>
            <a:r>
              <a:rPr lang="es-ES" sz="2000" dirty="0">
                <a:latin typeface="Calibri" panose="020F0502020204030204" pitchFamily="34" charset="0"/>
                <a:cs typeface="Calibri" panose="020F0502020204030204" pitchFamily="34" charset="0"/>
              </a:rPr>
              <a:t>Metodología para la gestión del dato y gobernanza basado en evidencias.</a:t>
            </a:r>
          </a:p>
        </p:txBody>
      </p:sp>
      <p:sp>
        <p:nvSpPr>
          <p:cNvPr id="65" name="Conector recto 64">
            <a:extLst>
              <a:ext uri="{FF2B5EF4-FFF2-40B4-BE49-F238E27FC236}">
                <a16:creationId xmlns:a16="http://schemas.microsoft.com/office/drawing/2014/main" id="{ED2D9D90-27D6-91BF-1246-A4730A92ECA2}"/>
              </a:ext>
            </a:extLst>
          </p:cNvPr>
          <p:cNvSpPr/>
          <p:nvPr/>
        </p:nvSpPr>
        <p:spPr>
          <a:xfrm>
            <a:off x="2476856" y="4508377"/>
            <a:ext cx="7238289" cy="0"/>
          </a:xfrm>
          <a:prstGeom prst="line">
            <a:avLst/>
          </a:prstGeom>
          <a:scene3d>
            <a:camera prst="orthographicFront"/>
            <a:lightRig rig="threePt" dir="t">
              <a:rot lat="0" lon="0" rev="7500000"/>
            </a:lightRig>
          </a:scene3d>
          <a:sp3d prstMaterial="plastic">
            <a:bevelT w="127000" h="25400" prst="relaxedInset"/>
          </a:sp3d>
        </p:spPr>
        <p:style>
          <a:lnRef idx="0">
            <a:schemeClr val="dk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txBody>
          <a:bodyPr/>
          <a:lstStyle/>
          <a:p>
            <a:endParaRPr lang="es-ES"/>
          </a:p>
        </p:txBody>
      </p:sp>
      <p:sp>
        <p:nvSpPr>
          <p:cNvPr id="66" name="Shape 1108">
            <a:extLst>
              <a:ext uri="{FF2B5EF4-FFF2-40B4-BE49-F238E27FC236}">
                <a16:creationId xmlns:a16="http://schemas.microsoft.com/office/drawing/2014/main" id="{4D047A4E-4339-9AF8-6EC1-5A11CC2D3287}"/>
              </a:ext>
            </a:extLst>
          </p:cNvPr>
          <p:cNvSpPr/>
          <p:nvPr/>
        </p:nvSpPr>
        <p:spPr>
          <a:xfrm flipH="1">
            <a:off x="1980408" y="1584408"/>
            <a:ext cx="2" cy="697954"/>
          </a:xfrm>
          <a:prstGeom prst="line">
            <a:avLst/>
          </a:prstGeom>
          <a:ln w="38100" cap="rnd">
            <a:solidFill>
              <a:srgbClr val="FFC000"/>
            </a:solidFill>
            <a:prstDash val="sysDot"/>
            <a:tailEnd type="oval"/>
          </a:ln>
        </p:spPr>
        <p:txBody>
          <a:bodyPr tIns="91439" bIns="91439"/>
          <a:lstStyle/>
          <a:p>
            <a:pPr algn="l" defTabSz="457200">
              <a:defRPr sz="2400">
                <a:latin typeface="Helvetica"/>
                <a:ea typeface="Helvetica"/>
                <a:cs typeface="Helvetica"/>
                <a:sym typeface="Helvetica"/>
              </a:defRPr>
            </a:pPr>
            <a:endParaRPr dirty="0">
              <a:latin typeface="Calibri" panose="020F0502020204030204" pitchFamily="34" charset="0"/>
              <a:cs typeface="Calibri" panose="020F0502020204030204" pitchFamily="34" charset="0"/>
            </a:endParaRPr>
          </a:p>
        </p:txBody>
      </p:sp>
      <p:sp>
        <p:nvSpPr>
          <p:cNvPr id="67" name="Shape 1108">
            <a:extLst>
              <a:ext uri="{FF2B5EF4-FFF2-40B4-BE49-F238E27FC236}">
                <a16:creationId xmlns:a16="http://schemas.microsoft.com/office/drawing/2014/main" id="{5FD90B65-76FE-3E1D-B9DD-AAEBD46E3DA4}"/>
              </a:ext>
            </a:extLst>
          </p:cNvPr>
          <p:cNvSpPr/>
          <p:nvPr/>
        </p:nvSpPr>
        <p:spPr>
          <a:xfrm flipH="1">
            <a:off x="1978060" y="2285443"/>
            <a:ext cx="2" cy="697954"/>
          </a:xfrm>
          <a:prstGeom prst="line">
            <a:avLst/>
          </a:prstGeom>
          <a:ln w="38100" cap="rnd">
            <a:solidFill>
              <a:srgbClr val="FFC000"/>
            </a:solidFill>
            <a:prstDash val="sysDot"/>
            <a:tailEnd type="oval"/>
          </a:ln>
        </p:spPr>
        <p:txBody>
          <a:bodyPr tIns="91439" bIns="91439"/>
          <a:lstStyle/>
          <a:p>
            <a:pPr algn="l" defTabSz="457200">
              <a:defRPr sz="2400">
                <a:latin typeface="Helvetica"/>
                <a:ea typeface="Helvetica"/>
                <a:cs typeface="Helvetica"/>
                <a:sym typeface="Helvetica"/>
              </a:defRPr>
            </a:pPr>
            <a:endParaRPr dirty="0">
              <a:latin typeface="Calibri" panose="020F0502020204030204" pitchFamily="34" charset="0"/>
              <a:cs typeface="Calibri" panose="020F0502020204030204" pitchFamily="34" charset="0"/>
            </a:endParaRPr>
          </a:p>
        </p:txBody>
      </p:sp>
      <p:sp>
        <p:nvSpPr>
          <p:cNvPr id="68" name="Forma libre 20">
            <a:extLst>
              <a:ext uri="{FF2B5EF4-FFF2-40B4-BE49-F238E27FC236}">
                <a16:creationId xmlns:a16="http://schemas.microsoft.com/office/drawing/2014/main" id="{60C85D65-7AD7-A5B1-817E-D0B8B1441E71}"/>
              </a:ext>
            </a:extLst>
          </p:cNvPr>
          <p:cNvSpPr/>
          <p:nvPr/>
        </p:nvSpPr>
        <p:spPr>
          <a:xfrm>
            <a:off x="2476856" y="2783517"/>
            <a:ext cx="7238289" cy="608706"/>
          </a:xfrm>
          <a:custGeom>
            <a:avLst/>
            <a:gdLst>
              <a:gd name="connsiteX0" fmla="*/ 0 w 7238289"/>
              <a:gd name="connsiteY0" fmla="*/ 0 h 608706"/>
              <a:gd name="connsiteX1" fmla="*/ 7238289 w 7238289"/>
              <a:gd name="connsiteY1" fmla="*/ 0 h 608706"/>
              <a:gd name="connsiteX2" fmla="*/ 7238289 w 7238289"/>
              <a:gd name="connsiteY2" fmla="*/ 608706 h 608706"/>
              <a:gd name="connsiteX3" fmla="*/ 0 w 7238289"/>
              <a:gd name="connsiteY3" fmla="*/ 608706 h 608706"/>
              <a:gd name="connsiteX4" fmla="*/ 0 w 7238289"/>
              <a:gd name="connsiteY4" fmla="*/ 0 h 608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8289" h="608706">
                <a:moveTo>
                  <a:pt x="0" y="0"/>
                </a:moveTo>
                <a:lnTo>
                  <a:pt x="7238289" y="0"/>
                </a:lnTo>
                <a:lnTo>
                  <a:pt x="7238289" y="608706"/>
                </a:lnTo>
                <a:lnTo>
                  <a:pt x="0" y="608706"/>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76200" tIns="76200" rIns="76200" bIns="76200" numCol="1" spcCol="1270" anchor="t" anchorCtr="0">
            <a:noAutofit/>
          </a:bodyPr>
          <a:lstStyle/>
          <a:p>
            <a:pPr lvl="0" defTabSz="889000">
              <a:lnSpc>
                <a:spcPct val="90000"/>
              </a:lnSpc>
              <a:spcBef>
                <a:spcPct val="0"/>
              </a:spcBef>
              <a:spcAft>
                <a:spcPct val="35000"/>
              </a:spcAft>
            </a:pPr>
            <a:r>
              <a:rPr lang="es-ES" sz="2000" dirty="0">
                <a:latin typeface="Calibri" panose="020F0502020204030204" pitchFamily="34" charset="0"/>
                <a:cs typeface="Calibri" panose="020F0502020204030204" pitchFamily="34" charset="0"/>
              </a:rPr>
              <a:t>Las TIC como herramienta de gestión inteligente de destinos.</a:t>
            </a:r>
          </a:p>
        </p:txBody>
      </p:sp>
      <p:sp>
        <p:nvSpPr>
          <p:cNvPr id="69" name="Forma libre 24">
            <a:extLst>
              <a:ext uri="{FF2B5EF4-FFF2-40B4-BE49-F238E27FC236}">
                <a16:creationId xmlns:a16="http://schemas.microsoft.com/office/drawing/2014/main" id="{CAE81930-0493-5F2C-D253-1C74C25F7709}"/>
              </a:ext>
            </a:extLst>
          </p:cNvPr>
          <p:cNvSpPr/>
          <p:nvPr/>
        </p:nvSpPr>
        <p:spPr>
          <a:xfrm>
            <a:off x="2476856" y="3467258"/>
            <a:ext cx="7238289" cy="608706"/>
          </a:xfrm>
          <a:custGeom>
            <a:avLst/>
            <a:gdLst>
              <a:gd name="connsiteX0" fmla="*/ 0 w 7238289"/>
              <a:gd name="connsiteY0" fmla="*/ 0 h 608706"/>
              <a:gd name="connsiteX1" fmla="*/ 7238289 w 7238289"/>
              <a:gd name="connsiteY1" fmla="*/ 0 h 608706"/>
              <a:gd name="connsiteX2" fmla="*/ 7238289 w 7238289"/>
              <a:gd name="connsiteY2" fmla="*/ 608706 h 608706"/>
              <a:gd name="connsiteX3" fmla="*/ 0 w 7238289"/>
              <a:gd name="connsiteY3" fmla="*/ 608706 h 608706"/>
              <a:gd name="connsiteX4" fmla="*/ 0 w 7238289"/>
              <a:gd name="connsiteY4" fmla="*/ 0 h 608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8289" h="608706">
                <a:moveTo>
                  <a:pt x="0" y="0"/>
                </a:moveTo>
                <a:lnTo>
                  <a:pt x="7238289" y="0"/>
                </a:lnTo>
                <a:lnTo>
                  <a:pt x="7238289" y="608706"/>
                </a:lnTo>
                <a:lnTo>
                  <a:pt x="0" y="608706"/>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76200" tIns="76200" rIns="76200" bIns="76200" numCol="1" spcCol="1270" anchor="t" anchorCtr="0">
            <a:noAutofit/>
          </a:bodyPr>
          <a:lstStyle/>
          <a:p>
            <a:pPr lvl="0" defTabSz="889000">
              <a:lnSpc>
                <a:spcPct val="90000"/>
              </a:lnSpc>
              <a:spcBef>
                <a:spcPct val="0"/>
              </a:spcBef>
              <a:spcAft>
                <a:spcPct val="35000"/>
              </a:spcAft>
            </a:pPr>
            <a:r>
              <a:rPr lang="es-ES" sz="2000" b="1" dirty="0">
                <a:latin typeface="Calibri" panose="020F0502020204030204" pitchFamily="34" charset="0"/>
                <a:cs typeface="Calibri" panose="020F0502020204030204" pitchFamily="34" charset="0"/>
              </a:rPr>
              <a:t>La Plataforma Inteligente de Destinos.</a:t>
            </a:r>
          </a:p>
        </p:txBody>
      </p:sp>
      <p:sp>
        <p:nvSpPr>
          <p:cNvPr id="71" name="Shape 1108">
            <a:extLst>
              <a:ext uri="{FF2B5EF4-FFF2-40B4-BE49-F238E27FC236}">
                <a16:creationId xmlns:a16="http://schemas.microsoft.com/office/drawing/2014/main" id="{4676F009-34FE-2704-CF01-8ED3DDA03512}"/>
              </a:ext>
            </a:extLst>
          </p:cNvPr>
          <p:cNvSpPr/>
          <p:nvPr/>
        </p:nvSpPr>
        <p:spPr>
          <a:xfrm flipH="1">
            <a:off x="1969134" y="3840911"/>
            <a:ext cx="8926" cy="470105"/>
          </a:xfrm>
          <a:prstGeom prst="line">
            <a:avLst/>
          </a:prstGeom>
          <a:ln w="38100" cap="rnd">
            <a:solidFill>
              <a:srgbClr val="FFC000"/>
            </a:solidFill>
            <a:prstDash val="sysDot"/>
            <a:tailEnd type="oval"/>
          </a:ln>
        </p:spPr>
        <p:txBody>
          <a:bodyPr tIns="91439" bIns="91439"/>
          <a:lstStyle/>
          <a:p>
            <a:pPr algn="l" defTabSz="457200">
              <a:defRPr sz="2400">
                <a:latin typeface="Helvetica"/>
                <a:ea typeface="Helvetica"/>
                <a:cs typeface="Helvetica"/>
                <a:sym typeface="Helvetica"/>
              </a:defRPr>
            </a:pPr>
            <a:endParaRPr dirty="0">
              <a:latin typeface="Calibri" panose="020F0502020204030204" pitchFamily="34" charset="0"/>
              <a:cs typeface="Calibri" panose="020F0502020204030204" pitchFamily="34" charset="0"/>
            </a:endParaRPr>
          </a:p>
        </p:txBody>
      </p:sp>
      <p:sp>
        <p:nvSpPr>
          <p:cNvPr id="73" name="Forma libre 24">
            <a:extLst>
              <a:ext uri="{FF2B5EF4-FFF2-40B4-BE49-F238E27FC236}">
                <a16:creationId xmlns:a16="http://schemas.microsoft.com/office/drawing/2014/main" id="{79D7AC0A-40D3-7250-8D5D-0094DA9152C4}"/>
              </a:ext>
            </a:extLst>
          </p:cNvPr>
          <p:cNvSpPr/>
          <p:nvPr/>
        </p:nvSpPr>
        <p:spPr>
          <a:xfrm>
            <a:off x="2429185" y="4150999"/>
            <a:ext cx="7238289" cy="608706"/>
          </a:xfrm>
          <a:custGeom>
            <a:avLst/>
            <a:gdLst>
              <a:gd name="connsiteX0" fmla="*/ 0 w 7238289"/>
              <a:gd name="connsiteY0" fmla="*/ 0 h 608706"/>
              <a:gd name="connsiteX1" fmla="*/ 7238289 w 7238289"/>
              <a:gd name="connsiteY1" fmla="*/ 0 h 608706"/>
              <a:gd name="connsiteX2" fmla="*/ 7238289 w 7238289"/>
              <a:gd name="connsiteY2" fmla="*/ 608706 h 608706"/>
              <a:gd name="connsiteX3" fmla="*/ 0 w 7238289"/>
              <a:gd name="connsiteY3" fmla="*/ 608706 h 608706"/>
              <a:gd name="connsiteX4" fmla="*/ 0 w 7238289"/>
              <a:gd name="connsiteY4" fmla="*/ 0 h 608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8289" h="608706">
                <a:moveTo>
                  <a:pt x="0" y="0"/>
                </a:moveTo>
                <a:lnTo>
                  <a:pt x="7238289" y="0"/>
                </a:lnTo>
                <a:lnTo>
                  <a:pt x="7238289" y="608706"/>
                </a:lnTo>
                <a:lnTo>
                  <a:pt x="0" y="608706"/>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76200" tIns="76200" rIns="76200" bIns="76200" numCol="1" spcCol="1270" anchor="t" anchorCtr="0">
            <a:noAutofit/>
          </a:bodyPr>
          <a:lstStyle/>
          <a:p>
            <a:pPr lvl="0" defTabSz="889000">
              <a:lnSpc>
                <a:spcPct val="90000"/>
              </a:lnSpc>
              <a:spcBef>
                <a:spcPct val="0"/>
              </a:spcBef>
              <a:spcAft>
                <a:spcPct val="35000"/>
              </a:spcAft>
            </a:pPr>
            <a:r>
              <a:rPr lang="es-ES" sz="2000" dirty="0">
                <a:latin typeface="Calibri" panose="020F0502020204030204" pitchFamily="34" charset="0"/>
                <a:cs typeface="Calibri" panose="020F0502020204030204" pitchFamily="34" charset="0"/>
              </a:rPr>
              <a:t>Recomendaciones, Conclusiones</a:t>
            </a:r>
          </a:p>
        </p:txBody>
      </p:sp>
      <p:sp>
        <p:nvSpPr>
          <p:cNvPr id="74" name="Shape 1108">
            <a:extLst>
              <a:ext uri="{FF2B5EF4-FFF2-40B4-BE49-F238E27FC236}">
                <a16:creationId xmlns:a16="http://schemas.microsoft.com/office/drawing/2014/main" id="{5E6C3CCD-A3EE-1A9C-6C94-E4B0D313E0E3}"/>
              </a:ext>
            </a:extLst>
          </p:cNvPr>
          <p:cNvSpPr/>
          <p:nvPr/>
        </p:nvSpPr>
        <p:spPr>
          <a:xfrm flipH="1">
            <a:off x="1980410" y="3043246"/>
            <a:ext cx="2" cy="697954"/>
          </a:xfrm>
          <a:prstGeom prst="line">
            <a:avLst/>
          </a:prstGeom>
          <a:ln w="38100" cap="rnd">
            <a:solidFill>
              <a:srgbClr val="FFC000"/>
            </a:solidFill>
            <a:prstDash val="sysDot"/>
            <a:tailEnd type="oval"/>
          </a:ln>
        </p:spPr>
        <p:txBody>
          <a:bodyPr tIns="91439" bIns="91439"/>
          <a:lstStyle/>
          <a:p>
            <a:pPr algn="l" defTabSz="457200">
              <a:defRPr sz="2400">
                <a:latin typeface="Helvetica"/>
                <a:ea typeface="Helvetica"/>
                <a:cs typeface="Helvetica"/>
                <a:sym typeface="Helvetica"/>
              </a:defRPr>
            </a:pPr>
            <a:endParaRPr dirty="0">
              <a:latin typeface="Calibri" panose="020F0502020204030204" pitchFamily="34" charset="0"/>
              <a:cs typeface="Calibri" panose="020F0502020204030204" pitchFamily="34" charset="0"/>
            </a:endParaRPr>
          </a:p>
        </p:txBody>
      </p:sp>
      <p:sp>
        <p:nvSpPr>
          <p:cNvPr id="77" name="Forma libre 12">
            <a:extLst>
              <a:ext uri="{FF2B5EF4-FFF2-40B4-BE49-F238E27FC236}">
                <a16:creationId xmlns:a16="http://schemas.microsoft.com/office/drawing/2014/main" id="{45B1754D-BE80-8DD3-AE69-B5BB19372229}"/>
              </a:ext>
            </a:extLst>
          </p:cNvPr>
          <p:cNvSpPr/>
          <p:nvPr/>
        </p:nvSpPr>
        <p:spPr>
          <a:xfrm>
            <a:off x="1287534" y="670255"/>
            <a:ext cx="7238289" cy="608706"/>
          </a:xfrm>
          <a:custGeom>
            <a:avLst/>
            <a:gdLst>
              <a:gd name="connsiteX0" fmla="*/ 0 w 7238289"/>
              <a:gd name="connsiteY0" fmla="*/ 0 h 608706"/>
              <a:gd name="connsiteX1" fmla="*/ 7238289 w 7238289"/>
              <a:gd name="connsiteY1" fmla="*/ 0 h 608706"/>
              <a:gd name="connsiteX2" fmla="*/ 7238289 w 7238289"/>
              <a:gd name="connsiteY2" fmla="*/ 608706 h 608706"/>
              <a:gd name="connsiteX3" fmla="*/ 0 w 7238289"/>
              <a:gd name="connsiteY3" fmla="*/ 608706 h 608706"/>
              <a:gd name="connsiteX4" fmla="*/ 0 w 7238289"/>
              <a:gd name="connsiteY4" fmla="*/ 0 h 608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8289" h="608706">
                <a:moveTo>
                  <a:pt x="0" y="0"/>
                </a:moveTo>
                <a:lnTo>
                  <a:pt x="7238289" y="0"/>
                </a:lnTo>
                <a:lnTo>
                  <a:pt x="7238289" y="608706"/>
                </a:lnTo>
                <a:lnTo>
                  <a:pt x="0" y="608706"/>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76200" tIns="76200" rIns="76200" bIns="76200" numCol="1" spcCol="1270" anchor="t" anchorCtr="0">
            <a:noAutofit/>
          </a:bodyPr>
          <a:lstStyle/>
          <a:p>
            <a:pPr lvl="0" algn="l" defTabSz="889000" rtl="0">
              <a:lnSpc>
                <a:spcPct val="90000"/>
              </a:lnSpc>
              <a:spcBef>
                <a:spcPct val="0"/>
              </a:spcBef>
              <a:spcAft>
                <a:spcPct val="35000"/>
              </a:spcAft>
            </a:pPr>
            <a:r>
              <a:rPr lang="es-ES" sz="2400" b="1" dirty="0">
                <a:solidFill>
                  <a:schemeClr val="bg1"/>
                </a:solidFill>
                <a:latin typeface="Calibri" panose="020F0502020204030204" pitchFamily="34" charset="0"/>
                <a:cs typeface="Calibri" panose="020F0502020204030204" pitchFamily="34" charset="0"/>
              </a:rPr>
              <a:t>Índice</a:t>
            </a:r>
            <a:endParaRPr lang="es-ES" sz="2400" b="1" kern="1200" dirty="0">
              <a:solidFill>
                <a:schemeClr val="bg1"/>
              </a:solidFill>
              <a:latin typeface="Calibri" panose="020F0502020204030204" pitchFamily="34" charset="0"/>
              <a:cs typeface="Calibri" panose="020F0502020204030204" pitchFamily="34" charset="0"/>
            </a:endParaRPr>
          </a:p>
        </p:txBody>
      </p:sp>
      <p:sp>
        <p:nvSpPr>
          <p:cNvPr id="78" name="Shape 1108">
            <a:extLst>
              <a:ext uri="{FF2B5EF4-FFF2-40B4-BE49-F238E27FC236}">
                <a16:creationId xmlns:a16="http://schemas.microsoft.com/office/drawing/2014/main" id="{6FE2F2FE-973D-CD03-0007-275D15EBF583}"/>
              </a:ext>
            </a:extLst>
          </p:cNvPr>
          <p:cNvSpPr/>
          <p:nvPr/>
        </p:nvSpPr>
        <p:spPr>
          <a:xfrm flipH="1">
            <a:off x="1978060" y="4360444"/>
            <a:ext cx="0" cy="440542"/>
          </a:xfrm>
          <a:prstGeom prst="line">
            <a:avLst/>
          </a:prstGeom>
          <a:ln w="38100" cap="rnd">
            <a:solidFill>
              <a:srgbClr val="FFC000"/>
            </a:solidFill>
            <a:prstDash val="sysDot"/>
            <a:tailEnd type="oval"/>
          </a:ln>
        </p:spPr>
        <p:txBody>
          <a:bodyPr tIns="91439" bIns="91439"/>
          <a:lstStyle/>
          <a:p>
            <a:pPr algn="l" defTabSz="457200">
              <a:defRPr sz="2400">
                <a:latin typeface="Helvetica"/>
                <a:ea typeface="Helvetica"/>
                <a:cs typeface="Helvetica"/>
                <a:sym typeface="Helvetica"/>
              </a:defRPr>
            </a:pPr>
            <a:endParaRPr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23399352"/>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lIns="180000" tIns="0" bIns="0" anchor="ctr" anchorCtr="0"/>
          <a:lstStyle/>
          <a:p>
            <a:r>
              <a:rPr lang="es-ES" dirty="0"/>
              <a:t>Ecosistema TIC Destino Inteligente y Sostenible</a:t>
            </a:r>
          </a:p>
        </p:txBody>
      </p:sp>
      <p:sp>
        <p:nvSpPr>
          <p:cNvPr id="77" name="Marcador de número de diapositiva 1"/>
          <p:cNvSpPr>
            <a:spLocks noGrp="1"/>
          </p:cNvSpPr>
          <p:nvPr>
            <p:ph type="sldNum" sz="quarter" idx="4294967295"/>
          </p:nvPr>
        </p:nvSpPr>
        <p:spPr>
          <a:prstGeom prst="rect">
            <a:avLst/>
          </a:prstGeom>
        </p:spPr>
        <p:txBody>
          <a:bodyPr/>
          <a:lstStyle>
            <a:lvl1pPr algn="ctr">
              <a:defRPr/>
            </a:lvl1pPr>
          </a:lstStyle>
          <a:p>
            <a:fld id="{82865F50-400A-44EB-94AA-7E399BB737F0}" type="slidenum">
              <a:rPr lang="es-ES" smtClean="0">
                <a:latin typeface="Calibri" panose="020F0502020204030204" pitchFamily="34" charset="0"/>
                <a:cs typeface="Calibri" panose="020F0502020204030204" pitchFamily="34" charset="0"/>
              </a:rPr>
              <a:t>21</a:t>
            </a:fld>
            <a:endParaRPr lang="es-ES" dirty="0">
              <a:latin typeface="Calibri" panose="020F0502020204030204" pitchFamily="34" charset="0"/>
              <a:cs typeface="Calibri" panose="020F0502020204030204" pitchFamily="34" charset="0"/>
            </a:endParaRPr>
          </a:p>
        </p:txBody>
      </p:sp>
      <p:graphicFrame>
        <p:nvGraphicFramePr>
          <p:cNvPr id="92" name="Diagrama 91">
            <a:extLst>
              <a:ext uri="{FF2B5EF4-FFF2-40B4-BE49-F238E27FC236}">
                <a16:creationId xmlns:a16="http://schemas.microsoft.com/office/drawing/2014/main" id="{357E4959-9B5B-AC09-098E-0356E2472662}"/>
              </a:ext>
            </a:extLst>
          </p:cNvPr>
          <p:cNvGraphicFramePr/>
          <p:nvPr/>
        </p:nvGraphicFramePr>
        <p:xfrm>
          <a:off x="5408578" y="1916350"/>
          <a:ext cx="7523804" cy="48669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3" name="Diagrama 92">
            <a:extLst>
              <a:ext uri="{FF2B5EF4-FFF2-40B4-BE49-F238E27FC236}">
                <a16:creationId xmlns:a16="http://schemas.microsoft.com/office/drawing/2014/main" id="{29CB6EE6-8471-251F-1CDC-3854537180B7}"/>
              </a:ext>
            </a:extLst>
          </p:cNvPr>
          <p:cNvGraphicFramePr/>
          <p:nvPr/>
        </p:nvGraphicFramePr>
        <p:xfrm>
          <a:off x="-437747" y="2082321"/>
          <a:ext cx="7045528" cy="469655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94" name="CuadroTexto 93">
            <a:extLst>
              <a:ext uri="{FF2B5EF4-FFF2-40B4-BE49-F238E27FC236}">
                <a16:creationId xmlns:a16="http://schemas.microsoft.com/office/drawing/2014/main" id="{0D73F0A5-3F36-7C62-3998-F990A6D38F9A}"/>
              </a:ext>
            </a:extLst>
          </p:cNvPr>
          <p:cNvSpPr txBox="1">
            <a:spLocks/>
          </p:cNvSpPr>
          <p:nvPr/>
        </p:nvSpPr>
        <p:spPr>
          <a:xfrm>
            <a:off x="546089" y="554912"/>
            <a:ext cx="10615575" cy="1090061"/>
          </a:xfrm>
          <a:prstGeom prst="rect">
            <a:avLst/>
          </a:prstGeom>
          <a:solidFill>
            <a:schemeClr val="bg1">
              <a:alpha val="85000"/>
            </a:schemeClr>
          </a:solidFill>
          <a:ln>
            <a:noFill/>
          </a:ln>
          <a:extLst>
            <a:ext uri="{91240B29-F687-4F45-9708-019B960494DF}">
              <a14:hiddenLine xmlns:a14="http://schemas.microsoft.com/office/drawing/2010/main" w="9525">
                <a:solidFill>
                  <a:srgbClr val="000000"/>
                </a:solidFill>
                <a:miter lim="800000"/>
                <a:headEnd/>
                <a:tailEnd/>
              </a14:hiddenLine>
            </a:ext>
          </a:extLst>
        </p:spPr>
        <p:style>
          <a:lnRef idx="2">
            <a:schemeClr val="dk1"/>
          </a:lnRef>
          <a:fillRef idx="1">
            <a:schemeClr val="lt1"/>
          </a:fillRef>
          <a:effectRef idx="0">
            <a:schemeClr val="dk1"/>
          </a:effectRef>
          <a:fontRef idx="minor">
            <a:schemeClr val="dk1"/>
          </a:fontRef>
        </p:style>
        <p:txBody>
          <a:bodyPr/>
          <a:lstStyle>
            <a:defPPr>
              <a:defRPr lang="es-ES_tradnl"/>
            </a:defPPr>
            <a:lvl1pPr indent="0">
              <a:spcBef>
                <a:spcPct val="20000"/>
              </a:spcBef>
              <a:defRPr sz="2000">
                <a:latin typeface="Calibri" panose="020F0502020204030204" pitchFamily="34" charset="0"/>
                <a:ea typeface="ヒラギノ角ゴ ProN W3"/>
                <a:cs typeface="Calibri" panose="020F0502020204030204" pitchFamily="34" charset="0"/>
              </a:defRPr>
            </a:lvl1pPr>
            <a:lvl2pPr marL="742950" indent="-285750">
              <a:defRPr sz="2800">
                <a:solidFill>
                  <a:srgbClr val="000000"/>
                </a:solidFill>
                <a:latin typeface="Arial" panose="020B0604020202020204" pitchFamily="34" charset="0"/>
                <a:ea typeface="ヒラギノ角ゴ ProN W3"/>
                <a:cs typeface="ヒラギノ角ゴ ProN W3"/>
              </a:defRPr>
            </a:lvl2pPr>
            <a:lvl3pPr marL="1143000" indent="-228600">
              <a:defRPr sz="2800">
                <a:solidFill>
                  <a:srgbClr val="000000"/>
                </a:solidFill>
                <a:latin typeface="Arial" panose="020B0604020202020204" pitchFamily="34" charset="0"/>
                <a:ea typeface="ヒラギノ角ゴ ProN W3"/>
                <a:cs typeface="ヒラギノ角ゴ ProN W3"/>
              </a:defRPr>
            </a:lvl3pPr>
            <a:lvl4pPr marL="1600200" indent="-228600">
              <a:defRPr sz="2800">
                <a:solidFill>
                  <a:srgbClr val="000000"/>
                </a:solidFill>
                <a:latin typeface="Arial" panose="020B0604020202020204" pitchFamily="34" charset="0"/>
                <a:ea typeface="ヒラギノ角ゴ ProN W3"/>
                <a:cs typeface="ヒラギノ角ゴ ProN W3"/>
              </a:defRPr>
            </a:lvl4pPr>
            <a:lvl5pPr marL="2057400" indent="-228600">
              <a:defRPr sz="2800">
                <a:solidFill>
                  <a:srgbClr val="000000"/>
                </a:solidFill>
                <a:latin typeface="Arial" panose="020B0604020202020204" pitchFamily="34" charset="0"/>
                <a:ea typeface="ヒラギノ角ゴ ProN W3"/>
                <a:cs typeface="ヒラギノ角ゴ ProN W3"/>
              </a:defRPr>
            </a:lvl5pPr>
            <a:lvl6pPr marL="2514600" indent="-228600" eaLnBrk="0" fontAlgn="base" hangingPunct="0">
              <a:spcBef>
                <a:spcPct val="0"/>
              </a:spcBef>
              <a:spcAft>
                <a:spcPct val="0"/>
              </a:spcAft>
              <a:defRPr sz="2800">
                <a:solidFill>
                  <a:srgbClr val="000000"/>
                </a:solidFill>
                <a:latin typeface="Arial" panose="020B0604020202020204" pitchFamily="34" charset="0"/>
                <a:ea typeface="ヒラギノ角ゴ ProN W3"/>
                <a:cs typeface="ヒラギノ角ゴ ProN W3"/>
              </a:defRPr>
            </a:lvl6pPr>
            <a:lvl7pPr marL="2971800" indent="-228600" eaLnBrk="0" fontAlgn="base" hangingPunct="0">
              <a:spcBef>
                <a:spcPct val="0"/>
              </a:spcBef>
              <a:spcAft>
                <a:spcPct val="0"/>
              </a:spcAft>
              <a:defRPr sz="2800">
                <a:solidFill>
                  <a:srgbClr val="000000"/>
                </a:solidFill>
                <a:latin typeface="Arial" panose="020B0604020202020204" pitchFamily="34" charset="0"/>
                <a:ea typeface="ヒラギノ角ゴ ProN W3"/>
                <a:cs typeface="ヒラギノ角ゴ ProN W3"/>
              </a:defRPr>
            </a:lvl7pPr>
            <a:lvl8pPr marL="3429000" indent="-228600" eaLnBrk="0" fontAlgn="base" hangingPunct="0">
              <a:spcBef>
                <a:spcPct val="0"/>
              </a:spcBef>
              <a:spcAft>
                <a:spcPct val="0"/>
              </a:spcAft>
              <a:defRPr sz="2800">
                <a:solidFill>
                  <a:srgbClr val="000000"/>
                </a:solidFill>
                <a:latin typeface="Arial" panose="020B0604020202020204" pitchFamily="34" charset="0"/>
                <a:ea typeface="ヒラギノ角ゴ ProN W3"/>
                <a:cs typeface="ヒラギノ角ゴ ProN W3"/>
              </a:defRPr>
            </a:lvl8pPr>
            <a:lvl9pPr marL="3886200" indent="-228600" eaLnBrk="0" fontAlgn="base" hangingPunct="0">
              <a:spcBef>
                <a:spcPct val="0"/>
              </a:spcBef>
              <a:spcAft>
                <a:spcPct val="0"/>
              </a:spcAft>
              <a:defRPr sz="2800">
                <a:solidFill>
                  <a:srgbClr val="000000"/>
                </a:solidFill>
                <a:latin typeface="Arial" panose="020B0604020202020204" pitchFamily="34" charset="0"/>
                <a:ea typeface="ヒラギノ角ゴ ProN W3"/>
                <a:cs typeface="ヒラギノ角ゴ ProN W3"/>
              </a:defRPr>
            </a:lvl9pPr>
          </a:lstStyle>
          <a:p>
            <a:r>
              <a:rPr lang="es-ES" dirty="0">
                <a:sym typeface="Montserrat-Bold"/>
              </a:rPr>
              <a:t>El despliegue de la PID fomenta </a:t>
            </a:r>
            <a:r>
              <a:rPr lang="es-ES" b="1" dirty="0">
                <a:sym typeface="Montserrat-Bold"/>
              </a:rPr>
              <a:t>ecosistemas público-privado </a:t>
            </a:r>
            <a:r>
              <a:rPr lang="es-ES" dirty="0">
                <a:sym typeface="Montserrat-Bold"/>
              </a:rPr>
              <a:t>que integran y conectan a todos los actores (institucionales, sectoriales, tecnológicos, sociales) Para generar, operar, integrar, agregar y explotar información y recursos que permitan la modernización de la industria turística española. </a:t>
            </a:r>
          </a:p>
        </p:txBody>
      </p:sp>
    </p:spTree>
    <p:extLst>
      <p:ext uri="{BB962C8B-B14F-4D97-AF65-F5344CB8AC3E}">
        <p14:creationId xmlns:p14="http://schemas.microsoft.com/office/powerpoint/2010/main" val="38342587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AED5E2-C4AD-6700-D9F8-AEC7781C0470}"/>
            </a:ext>
          </a:extLst>
        </p:cNvPr>
        <p:cNvGrpSpPr/>
        <p:nvPr/>
      </p:nvGrpSpPr>
      <p:grpSpPr>
        <a:xfrm>
          <a:off x="0" y="0"/>
          <a:ext cx="0" cy="0"/>
          <a:chOff x="0" y="0"/>
          <a:chExt cx="0" cy="0"/>
        </a:xfrm>
      </p:grpSpPr>
      <p:sp>
        <p:nvSpPr>
          <p:cNvPr id="15" name="Slide Number Placeholder 2">
            <a:extLst>
              <a:ext uri="{FF2B5EF4-FFF2-40B4-BE49-F238E27FC236}">
                <a16:creationId xmlns:a16="http://schemas.microsoft.com/office/drawing/2014/main" id="{728BD62F-E2DF-9D03-5F47-75109069AF8A}"/>
              </a:ext>
            </a:extLst>
          </p:cNvPr>
          <p:cNvSpPr>
            <a:spLocks noGrp="1"/>
          </p:cNvSpPr>
          <p:nvPr>
            <p:ph type="sldNum" sz="quarter" idx="4294967295"/>
          </p:nvPr>
        </p:nvSpPr>
        <p:spPr>
          <a:xfrm>
            <a:off x="4852716" y="6397771"/>
            <a:ext cx="2133600" cy="365125"/>
          </a:xfrm>
        </p:spPr>
        <p:txBody>
          <a:bodyPr/>
          <a:lstStyle/>
          <a:p>
            <a:pPr algn="r"/>
            <a:fld id="{00000000-1234-1234-1234-123412341234}" type="slidenum">
              <a:rPr lang="es" smtClean="0"/>
              <a:pPr algn="r"/>
              <a:t>22</a:t>
            </a:fld>
            <a:endParaRPr lang="es"/>
          </a:p>
        </p:txBody>
      </p:sp>
      <p:sp>
        <p:nvSpPr>
          <p:cNvPr id="3" name="Título 2">
            <a:extLst>
              <a:ext uri="{FF2B5EF4-FFF2-40B4-BE49-F238E27FC236}">
                <a16:creationId xmlns:a16="http://schemas.microsoft.com/office/drawing/2014/main" id="{333C33C7-CC79-2A0B-3093-854D9CD7A0FA}"/>
              </a:ext>
            </a:extLst>
          </p:cNvPr>
          <p:cNvSpPr>
            <a:spLocks noGrp="1"/>
          </p:cNvSpPr>
          <p:nvPr>
            <p:ph type="title"/>
          </p:nvPr>
        </p:nvSpPr>
        <p:spPr>
          <a:xfrm>
            <a:off x="432194" y="308"/>
            <a:ext cx="11085551" cy="449197"/>
          </a:xfrm>
        </p:spPr>
        <p:txBody>
          <a:bodyPr>
            <a:normAutofit/>
          </a:bodyPr>
          <a:lstStyle/>
          <a:p>
            <a:r>
              <a:rPr lang="es-ES" sz="2400" b="1" kern="0" dirty="0">
                <a:latin typeface="Quicksand SemiBold"/>
                <a:ea typeface="Quicksand"/>
                <a:cs typeface="Quicksand"/>
                <a:sym typeface="Quicksand"/>
              </a:rPr>
              <a:t>¿Qué nos ofrece el catálogo de servicios y soluciones digitales de la PID?</a:t>
            </a:r>
            <a:endParaRPr lang="es-ES" dirty="0"/>
          </a:p>
        </p:txBody>
      </p:sp>
      <p:grpSp>
        <p:nvGrpSpPr>
          <p:cNvPr id="2" name="Group 1">
            <a:extLst>
              <a:ext uri="{FF2B5EF4-FFF2-40B4-BE49-F238E27FC236}">
                <a16:creationId xmlns:a16="http://schemas.microsoft.com/office/drawing/2014/main" id="{23565046-5670-A8D8-308B-5B8C7E406D4A}"/>
              </a:ext>
            </a:extLst>
          </p:cNvPr>
          <p:cNvGrpSpPr/>
          <p:nvPr/>
        </p:nvGrpSpPr>
        <p:grpSpPr>
          <a:xfrm>
            <a:off x="1052361" y="843122"/>
            <a:ext cx="9606987" cy="4950058"/>
            <a:chOff x="1292507" y="1711340"/>
            <a:chExt cx="9606987" cy="4950058"/>
          </a:xfrm>
        </p:grpSpPr>
        <p:pic>
          <p:nvPicPr>
            <p:cNvPr id="11" name="Picture 10" descr="A screenshot of a video game&#10;&#10;AI-generated content may be incorrect.">
              <a:extLst>
                <a:ext uri="{FF2B5EF4-FFF2-40B4-BE49-F238E27FC236}">
                  <a16:creationId xmlns:a16="http://schemas.microsoft.com/office/drawing/2014/main" id="{B2FE0911-A7D3-D77D-7218-0121DA6BD963}"/>
                </a:ext>
              </a:extLst>
            </p:cNvPr>
            <p:cNvPicPr>
              <a:picLocks noChangeAspect="1"/>
            </p:cNvPicPr>
            <p:nvPr/>
          </p:nvPicPr>
          <p:blipFill>
            <a:blip r:embed="rId3"/>
            <a:stretch>
              <a:fillRect/>
            </a:stretch>
          </p:blipFill>
          <p:spPr>
            <a:xfrm>
              <a:off x="1292507" y="1711340"/>
              <a:ext cx="9606987" cy="4950058"/>
            </a:xfrm>
            <a:prstGeom prst="rect">
              <a:avLst/>
            </a:prstGeom>
          </p:spPr>
        </p:pic>
        <p:sp>
          <p:nvSpPr>
            <p:cNvPr id="34" name="TextBox 33">
              <a:extLst>
                <a:ext uri="{FF2B5EF4-FFF2-40B4-BE49-F238E27FC236}">
                  <a16:creationId xmlns:a16="http://schemas.microsoft.com/office/drawing/2014/main" id="{7C1EF762-0D15-612B-1D32-316F8C476C76}"/>
                </a:ext>
              </a:extLst>
            </p:cNvPr>
            <p:cNvSpPr txBox="1"/>
            <p:nvPr/>
          </p:nvSpPr>
          <p:spPr>
            <a:xfrm>
              <a:off x="1412111" y="1817223"/>
              <a:ext cx="3773347" cy="246221"/>
            </a:xfrm>
            <a:prstGeom prst="rect">
              <a:avLst/>
            </a:prstGeom>
            <a:noFill/>
          </p:spPr>
          <p:txBody>
            <a:bodyPr wrap="square" lIns="0" tIns="0" rIns="0" bIns="0" rtlCol="0">
              <a:spAutoFit/>
            </a:bodyPr>
            <a:lstStyle/>
            <a:p>
              <a:r>
                <a:rPr lang="es-ES" sz="1600" dirty="0">
                  <a:latin typeface="Calibri" panose="020F0502020204030204" pitchFamily="34" charset="0"/>
                  <a:ea typeface="Calibri" panose="020F0502020204030204" pitchFamily="34" charset="0"/>
                  <a:cs typeface="Calibri" panose="020F0502020204030204" pitchFamily="34" charset="0"/>
                </a:rPr>
                <a:t>SERVICIOS DE ESTRATEGIA INTELINGENTE</a:t>
              </a:r>
              <a:endParaRPr lang="es-ES" sz="1400" dirty="0">
                <a:latin typeface="Calibri" panose="020F0502020204030204" pitchFamily="34" charset="0"/>
                <a:ea typeface="Calibri" panose="020F0502020204030204" pitchFamily="34" charset="0"/>
                <a:cs typeface="Calibri" panose="020F0502020204030204" pitchFamily="34" charset="0"/>
              </a:endParaRPr>
            </a:p>
          </p:txBody>
        </p:sp>
        <p:sp>
          <p:nvSpPr>
            <p:cNvPr id="50" name="TextBox 49">
              <a:extLst>
                <a:ext uri="{FF2B5EF4-FFF2-40B4-BE49-F238E27FC236}">
                  <a16:creationId xmlns:a16="http://schemas.microsoft.com/office/drawing/2014/main" id="{817E3416-9F89-2D28-5A79-6B609D04EAC4}"/>
                </a:ext>
              </a:extLst>
            </p:cNvPr>
            <p:cNvSpPr txBox="1"/>
            <p:nvPr/>
          </p:nvSpPr>
          <p:spPr>
            <a:xfrm>
              <a:off x="1412111" y="3497726"/>
              <a:ext cx="3122944" cy="492443"/>
            </a:xfrm>
            <a:prstGeom prst="rect">
              <a:avLst/>
            </a:prstGeom>
            <a:noFill/>
          </p:spPr>
          <p:txBody>
            <a:bodyPr wrap="square" lIns="0" tIns="0" rIns="0" bIns="0" rtlCol="0">
              <a:spAutoFit/>
            </a:bodyPr>
            <a:lstStyle/>
            <a:p>
              <a:r>
                <a:rPr lang="es-ES" sz="1600" dirty="0">
                  <a:latin typeface="Calibri" panose="020F0502020204030204" pitchFamily="34" charset="0"/>
                  <a:ea typeface="Calibri" panose="020F0502020204030204" pitchFamily="34" charset="0"/>
                  <a:cs typeface="Calibri" panose="020F0502020204030204" pitchFamily="34" charset="0"/>
                </a:rPr>
                <a:t>SERVICIOS DE GOBERNANZA PARTICIPATIVA</a:t>
              </a:r>
              <a:endParaRPr lang="es-ES" sz="1400" dirty="0">
                <a:latin typeface="Calibri" panose="020F0502020204030204" pitchFamily="34" charset="0"/>
                <a:ea typeface="Calibri" panose="020F0502020204030204" pitchFamily="34" charset="0"/>
                <a:cs typeface="Calibri" panose="020F0502020204030204" pitchFamily="34" charset="0"/>
              </a:endParaRPr>
            </a:p>
          </p:txBody>
        </p:sp>
        <p:sp>
          <p:nvSpPr>
            <p:cNvPr id="52" name="TextBox 51">
              <a:extLst>
                <a:ext uri="{FF2B5EF4-FFF2-40B4-BE49-F238E27FC236}">
                  <a16:creationId xmlns:a16="http://schemas.microsoft.com/office/drawing/2014/main" id="{13448EBF-3EE9-2967-2F59-DE36EF1D1BC3}"/>
                </a:ext>
              </a:extLst>
            </p:cNvPr>
            <p:cNvSpPr txBox="1"/>
            <p:nvPr/>
          </p:nvSpPr>
          <p:spPr>
            <a:xfrm>
              <a:off x="1412112" y="5202645"/>
              <a:ext cx="3680750" cy="246221"/>
            </a:xfrm>
            <a:prstGeom prst="rect">
              <a:avLst/>
            </a:prstGeom>
            <a:noFill/>
          </p:spPr>
          <p:txBody>
            <a:bodyPr wrap="square" lIns="0" tIns="0" rIns="0" bIns="0" rtlCol="0">
              <a:spAutoFit/>
            </a:bodyPr>
            <a:lstStyle/>
            <a:p>
              <a:r>
                <a:rPr lang="es-ES" sz="1600">
                  <a:latin typeface="Calibri" panose="020F0502020204030204" pitchFamily="34" charset="0"/>
                  <a:ea typeface="Calibri" panose="020F0502020204030204" pitchFamily="34" charset="0"/>
                  <a:cs typeface="Calibri" panose="020F0502020204030204" pitchFamily="34" charset="0"/>
                </a:rPr>
                <a:t>SERVICIOS DE INTELIGENCIA TURÍSTICA</a:t>
              </a:r>
            </a:p>
          </p:txBody>
        </p:sp>
        <p:sp>
          <p:nvSpPr>
            <p:cNvPr id="76" name="TextBox 75">
              <a:extLst>
                <a:ext uri="{FF2B5EF4-FFF2-40B4-BE49-F238E27FC236}">
                  <a16:creationId xmlns:a16="http://schemas.microsoft.com/office/drawing/2014/main" id="{4F4DDBDB-D51B-C103-FFFB-DA9A09DFE5B9}"/>
                </a:ext>
              </a:extLst>
            </p:cNvPr>
            <p:cNvSpPr txBox="1"/>
            <p:nvPr/>
          </p:nvSpPr>
          <p:spPr>
            <a:xfrm>
              <a:off x="6474691" y="1817223"/>
              <a:ext cx="4305198" cy="738664"/>
            </a:xfrm>
            <a:prstGeom prst="rect">
              <a:avLst/>
            </a:prstGeom>
            <a:noFill/>
          </p:spPr>
          <p:txBody>
            <a:bodyPr wrap="square" lIns="0" tIns="0" rIns="0" bIns="0" rtlCol="0">
              <a:spAutoFit/>
            </a:bodyPr>
            <a:lstStyle/>
            <a:p>
              <a:pPr algn="r"/>
              <a:r>
                <a:rPr lang="es-ES" sz="1600" dirty="0">
                  <a:latin typeface="Calibri" panose="020F0502020204030204" pitchFamily="34" charset="0"/>
                  <a:ea typeface="Calibri" panose="020F0502020204030204" pitchFamily="34" charset="0"/>
                  <a:cs typeface="Calibri" panose="020F0502020204030204" pitchFamily="34" charset="0"/>
                </a:rPr>
                <a:t>SERVICIOS DE INFORMACIÓN, PROMOCIÓN Y COMERCIALIZACIÓN</a:t>
              </a:r>
              <a:endParaRPr lang="es-ES" sz="1400" dirty="0">
                <a:latin typeface="Calibri" panose="020F0502020204030204" pitchFamily="34" charset="0"/>
                <a:ea typeface="Calibri" panose="020F0502020204030204" pitchFamily="34" charset="0"/>
                <a:cs typeface="Calibri" panose="020F0502020204030204" pitchFamily="34" charset="0"/>
              </a:endParaRPr>
            </a:p>
            <a:p>
              <a:pPr marL="285750" indent="-285750" algn="r">
                <a:buFont typeface="Arial" panose="020B0604020202020204" pitchFamily="34" charset="0"/>
                <a:buChar char="•"/>
              </a:pPr>
              <a:endParaRPr lang="es-ES" sz="1600" dirty="0">
                <a:latin typeface="Calibri" panose="020F0502020204030204" pitchFamily="34" charset="0"/>
                <a:ea typeface="Calibri" panose="020F0502020204030204" pitchFamily="34" charset="0"/>
                <a:cs typeface="Calibri" panose="020F0502020204030204" pitchFamily="34" charset="0"/>
              </a:endParaRPr>
            </a:p>
          </p:txBody>
        </p:sp>
        <p:sp>
          <p:nvSpPr>
            <p:cNvPr id="77" name="TextBox 76">
              <a:extLst>
                <a:ext uri="{FF2B5EF4-FFF2-40B4-BE49-F238E27FC236}">
                  <a16:creationId xmlns:a16="http://schemas.microsoft.com/office/drawing/2014/main" id="{A323750A-2050-7EEB-5F05-C3EE2F2AE7B3}"/>
                </a:ext>
              </a:extLst>
            </p:cNvPr>
            <p:cNvSpPr txBox="1"/>
            <p:nvPr/>
          </p:nvSpPr>
          <p:spPr>
            <a:xfrm>
              <a:off x="7187878" y="5415857"/>
              <a:ext cx="3592010" cy="246221"/>
            </a:xfrm>
            <a:prstGeom prst="rect">
              <a:avLst/>
            </a:prstGeom>
            <a:noFill/>
          </p:spPr>
          <p:txBody>
            <a:bodyPr wrap="square" lIns="0" tIns="0" rIns="0" bIns="0" rtlCol="0">
              <a:spAutoFit/>
            </a:bodyPr>
            <a:lstStyle/>
            <a:p>
              <a:pPr algn="r"/>
              <a:r>
                <a:rPr lang="es-ES" sz="1600" dirty="0">
                  <a:latin typeface="Calibri" panose="020F0502020204030204" pitchFamily="34" charset="0"/>
                  <a:ea typeface="Calibri" panose="020F0502020204030204" pitchFamily="34" charset="0"/>
                  <a:cs typeface="Calibri" panose="020F0502020204030204" pitchFamily="34" charset="0"/>
                </a:rPr>
                <a:t>SERVICIOS DE INNOVACIÓN ABIERTA</a:t>
              </a:r>
              <a:endParaRPr lang="es-ES" sz="1400" dirty="0">
                <a:latin typeface="Calibri" panose="020F0502020204030204" pitchFamily="34" charset="0"/>
                <a:ea typeface="Calibri" panose="020F0502020204030204" pitchFamily="34" charset="0"/>
                <a:cs typeface="Calibri" panose="020F0502020204030204" pitchFamily="34" charset="0"/>
              </a:endParaRPr>
            </a:p>
          </p:txBody>
        </p:sp>
        <p:sp>
          <p:nvSpPr>
            <p:cNvPr id="78" name="TextBox 77">
              <a:extLst>
                <a:ext uri="{FF2B5EF4-FFF2-40B4-BE49-F238E27FC236}">
                  <a16:creationId xmlns:a16="http://schemas.microsoft.com/office/drawing/2014/main" id="{A313439A-B3A9-879E-1598-01703854194C}"/>
                </a:ext>
              </a:extLst>
            </p:cNvPr>
            <p:cNvSpPr txBox="1"/>
            <p:nvPr/>
          </p:nvSpPr>
          <p:spPr>
            <a:xfrm>
              <a:off x="7920944" y="3728558"/>
              <a:ext cx="2858947" cy="246221"/>
            </a:xfrm>
            <a:prstGeom prst="rect">
              <a:avLst/>
            </a:prstGeom>
            <a:noFill/>
          </p:spPr>
          <p:txBody>
            <a:bodyPr wrap="square" lIns="0" tIns="0" rIns="0" bIns="0" rtlCol="0">
              <a:spAutoFit/>
            </a:bodyPr>
            <a:lstStyle/>
            <a:p>
              <a:pPr algn="r"/>
              <a:r>
                <a:rPr lang="es-ES" sz="1600">
                  <a:latin typeface="Calibri" panose="020F0502020204030204" pitchFamily="34" charset="0"/>
                  <a:ea typeface="Calibri" panose="020F0502020204030204" pitchFamily="34" charset="0"/>
                  <a:cs typeface="Calibri" panose="020F0502020204030204" pitchFamily="34" charset="0"/>
                </a:rPr>
                <a:t>SERVICIOS DE GESTIÓN</a:t>
              </a:r>
              <a:endParaRPr lang="es-ES" sz="1400">
                <a:latin typeface="Calibri" panose="020F0502020204030204" pitchFamily="34" charset="0"/>
                <a:ea typeface="Calibri" panose="020F0502020204030204" pitchFamily="34" charset="0"/>
                <a:cs typeface="Calibri" panose="020F0502020204030204" pitchFamily="34" charset="0"/>
              </a:endParaRPr>
            </a:p>
          </p:txBody>
        </p:sp>
        <p:sp>
          <p:nvSpPr>
            <p:cNvPr id="79" name="Rectangle 78">
              <a:extLst>
                <a:ext uri="{FF2B5EF4-FFF2-40B4-BE49-F238E27FC236}">
                  <a16:creationId xmlns:a16="http://schemas.microsoft.com/office/drawing/2014/main" id="{992FFFC1-7FBE-B778-8D10-2CD0684354C9}"/>
                </a:ext>
              </a:extLst>
            </p:cNvPr>
            <p:cNvSpPr/>
            <p:nvPr/>
          </p:nvSpPr>
          <p:spPr>
            <a:xfrm>
              <a:off x="6620719" y="5934589"/>
              <a:ext cx="4159169" cy="33923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400" b="1" dirty="0">
                  <a:solidFill>
                    <a:schemeClr val="bg1"/>
                  </a:solidFill>
                  <a:latin typeface="Quicksand" pitchFamily="2" charset="0"/>
                </a:rPr>
                <a:t>Sandbox | Marketplace | Espacio de datos</a:t>
              </a:r>
            </a:p>
          </p:txBody>
        </p:sp>
      </p:grpSp>
      <p:grpSp>
        <p:nvGrpSpPr>
          <p:cNvPr id="82" name="Group 81">
            <a:extLst>
              <a:ext uri="{FF2B5EF4-FFF2-40B4-BE49-F238E27FC236}">
                <a16:creationId xmlns:a16="http://schemas.microsoft.com/office/drawing/2014/main" id="{27A9F1B8-B960-7CE2-532C-6BA0CCA00521}"/>
              </a:ext>
            </a:extLst>
          </p:cNvPr>
          <p:cNvGrpSpPr/>
          <p:nvPr/>
        </p:nvGrpSpPr>
        <p:grpSpPr>
          <a:xfrm>
            <a:off x="1171965" y="1498917"/>
            <a:ext cx="3406966" cy="572710"/>
            <a:chOff x="286450" y="2017807"/>
            <a:chExt cx="3406966" cy="572710"/>
          </a:xfrm>
        </p:grpSpPr>
        <p:sp>
          <p:nvSpPr>
            <p:cNvPr id="83" name="CuadroTexto 3">
              <a:extLst>
                <a:ext uri="{FF2B5EF4-FFF2-40B4-BE49-F238E27FC236}">
                  <a16:creationId xmlns:a16="http://schemas.microsoft.com/office/drawing/2014/main" id="{A5932EA4-ACFD-1CCA-F124-C862D81F2899}"/>
                </a:ext>
              </a:extLst>
            </p:cNvPr>
            <p:cNvSpPr txBox="1"/>
            <p:nvPr/>
          </p:nvSpPr>
          <p:spPr>
            <a:xfrm>
              <a:off x="793000" y="2112678"/>
              <a:ext cx="976725" cy="461665"/>
            </a:xfrm>
            <a:prstGeom prst="rect">
              <a:avLst/>
            </a:prstGeom>
            <a:noFill/>
          </p:spPr>
          <p:txBody>
            <a:bodyPr wrap="square" rtlCol="0">
              <a:spAutoFit/>
            </a:bodyPr>
            <a:lstStyle/>
            <a:p>
              <a:r>
                <a:rPr lang="es-ES" sz="1200" b="1">
                  <a:latin typeface="Quicksand" pitchFamily="2" charset="0"/>
                </a:rPr>
                <a:t>Gestor del destino</a:t>
              </a:r>
            </a:p>
          </p:txBody>
        </p:sp>
        <p:pic>
          <p:nvPicPr>
            <p:cNvPr id="84" name="Picture 40">
              <a:extLst>
                <a:ext uri="{FF2B5EF4-FFF2-40B4-BE49-F238E27FC236}">
                  <a16:creationId xmlns:a16="http://schemas.microsoft.com/office/drawing/2014/main" id="{208389B8-2DBD-5D94-33AF-4BD98383C9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6450" y="2017807"/>
              <a:ext cx="562297" cy="572710"/>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42">
              <a:extLst>
                <a:ext uri="{FF2B5EF4-FFF2-40B4-BE49-F238E27FC236}">
                  <a16:creationId xmlns:a16="http://schemas.microsoft.com/office/drawing/2014/main" id="{F0D23044-77DD-8B0F-E315-7675E1CD9F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48688" y="2098534"/>
              <a:ext cx="389287" cy="389287"/>
            </a:xfrm>
            <a:prstGeom prst="rect">
              <a:avLst/>
            </a:prstGeom>
            <a:noFill/>
            <a:extLst>
              <a:ext uri="{909E8E84-426E-40DD-AFC4-6F175D3DCCD1}">
                <a14:hiddenFill xmlns:a14="http://schemas.microsoft.com/office/drawing/2010/main">
                  <a:solidFill>
                    <a:srgbClr val="FFFFFF"/>
                  </a:solidFill>
                </a14:hiddenFill>
              </a:ext>
            </a:extLst>
          </p:spPr>
        </p:pic>
        <p:sp>
          <p:nvSpPr>
            <p:cNvPr id="86" name="CuadroTexto 59">
              <a:extLst>
                <a:ext uri="{FF2B5EF4-FFF2-40B4-BE49-F238E27FC236}">
                  <a16:creationId xmlns:a16="http://schemas.microsoft.com/office/drawing/2014/main" id="{D2EC2AF5-FB43-24C5-65B3-5BAF3C299631}"/>
                </a:ext>
              </a:extLst>
            </p:cNvPr>
            <p:cNvSpPr txBox="1"/>
            <p:nvPr/>
          </p:nvSpPr>
          <p:spPr>
            <a:xfrm>
              <a:off x="2249489" y="2163945"/>
              <a:ext cx="1443927" cy="276999"/>
            </a:xfrm>
            <a:prstGeom prst="rect">
              <a:avLst/>
            </a:prstGeom>
            <a:noFill/>
          </p:spPr>
          <p:txBody>
            <a:bodyPr wrap="square" rtlCol="0">
              <a:spAutoFit/>
            </a:bodyPr>
            <a:lstStyle/>
            <a:p>
              <a:r>
                <a:rPr lang="es-ES" sz="1200" b="1">
                  <a:latin typeface="Quicksand" pitchFamily="2" charset="0"/>
                </a:rPr>
                <a:t>Diagnostico DTI</a:t>
              </a:r>
            </a:p>
          </p:txBody>
        </p:sp>
      </p:grpSp>
      <p:grpSp>
        <p:nvGrpSpPr>
          <p:cNvPr id="89" name="Grupo 47">
            <a:extLst>
              <a:ext uri="{FF2B5EF4-FFF2-40B4-BE49-F238E27FC236}">
                <a16:creationId xmlns:a16="http://schemas.microsoft.com/office/drawing/2014/main" id="{A0FDB664-21E4-2F78-8B74-FF0281D7B971}"/>
              </a:ext>
            </a:extLst>
          </p:cNvPr>
          <p:cNvGrpSpPr/>
          <p:nvPr/>
        </p:nvGrpSpPr>
        <p:grpSpPr>
          <a:xfrm>
            <a:off x="1217510" y="3134143"/>
            <a:ext cx="2898608" cy="826691"/>
            <a:chOff x="1101352" y="5377670"/>
            <a:chExt cx="2898608" cy="826691"/>
          </a:xfrm>
        </p:grpSpPr>
        <p:pic>
          <p:nvPicPr>
            <p:cNvPr id="90" name="Picture 22">
              <a:extLst>
                <a:ext uri="{FF2B5EF4-FFF2-40B4-BE49-F238E27FC236}">
                  <a16:creationId xmlns:a16="http://schemas.microsoft.com/office/drawing/2014/main" id="{6678997F-9194-BC4B-AF1D-A20679D142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1352" y="5377670"/>
              <a:ext cx="495300" cy="504825"/>
            </a:xfrm>
            <a:prstGeom prst="rect">
              <a:avLst/>
            </a:prstGeom>
            <a:noFill/>
            <a:extLst>
              <a:ext uri="{909E8E84-426E-40DD-AFC4-6F175D3DCCD1}">
                <a14:hiddenFill xmlns:a14="http://schemas.microsoft.com/office/drawing/2010/main">
                  <a:solidFill>
                    <a:srgbClr val="FFFFFF"/>
                  </a:solidFill>
                </a14:hiddenFill>
              </a:ext>
            </a:extLst>
          </p:spPr>
        </p:pic>
        <p:sp>
          <p:nvSpPr>
            <p:cNvPr id="91" name="CuadroTexto 32">
              <a:extLst>
                <a:ext uri="{FF2B5EF4-FFF2-40B4-BE49-F238E27FC236}">
                  <a16:creationId xmlns:a16="http://schemas.microsoft.com/office/drawing/2014/main" id="{AE4C77CD-A9A3-F2BD-E9E6-08699C9653AE}"/>
                </a:ext>
              </a:extLst>
            </p:cNvPr>
            <p:cNvSpPr txBox="1"/>
            <p:nvPr/>
          </p:nvSpPr>
          <p:spPr>
            <a:xfrm>
              <a:off x="2988297" y="5513801"/>
              <a:ext cx="1011663" cy="276999"/>
            </a:xfrm>
            <a:prstGeom prst="rect">
              <a:avLst/>
            </a:prstGeom>
            <a:noFill/>
          </p:spPr>
          <p:txBody>
            <a:bodyPr wrap="square" rtlCol="0">
              <a:spAutoFit/>
            </a:bodyPr>
            <a:lstStyle/>
            <a:p>
              <a:r>
                <a:rPr lang="es-ES" sz="1200" b="1">
                  <a:latin typeface="Quicksand" pitchFamily="2" charset="0"/>
                </a:rPr>
                <a:t>Encuestas</a:t>
              </a:r>
            </a:p>
          </p:txBody>
        </p:sp>
        <p:pic>
          <p:nvPicPr>
            <p:cNvPr id="92" name="Picture 26">
              <a:extLst>
                <a:ext uri="{FF2B5EF4-FFF2-40B4-BE49-F238E27FC236}">
                  <a16:creationId xmlns:a16="http://schemas.microsoft.com/office/drawing/2014/main" id="{9D81FECA-553B-A966-7EDA-18F799124B1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35541" y="5775736"/>
              <a:ext cx="428625" cy="428625"/>
            </a:xfrm>
            <a:prstGeom prst="rect">
              <a:avLst/>
            </a:prstGeom>
            <a:noFill/>
            <a:extLst>
              <a:ext uri="{909E8E84-426E-40DD-AFC4-6F175D3DCCD1}">
                <a14:hiddenFill xmlns:a14="http://schemas.microsoft.com/office/drawing/2010/main">
                  <a:solidFill>
                    <a:srgbClr val="FFFFFF"/>
                  </a:solidFill>
                </a14:hiddenFill>
              </a:ext>
            </a:extLst>
          </p:spPr>
        </p:pic>
        <p:sp>
          <p:nvSpPr>
            <p:cNvPr id="93" name="CuadroTexto 34">
              <a:extLst>
                <a:ext uri="{FF2B5EF4-FFF2-40B4-BE49-F238E27FC236}">
                  <a16:creationId xmlns:a16="http://schemas.microsoft.com/office/drawing/2014/main" id="{13330C4D-3933-77E4-385E-CB6D0E827F21}"/>
                </a:ext>
              </a:extLst>
            </p:cNvPr>
            <p:cNvSpPr txBox="1"/>
            <p:nvPr/>
          </p:nvSpPr>
          <p:spPr>
            <a:xfrm>
              <a:off x="1618629" y="5896068"/>
              <a:ext cx="868113" cy="276999"/>
            </a:xfrm>
            <a:prstGeom prst="rect">
              <a:avLst/>
            </a:prstGeom>
            <a:noFill/>
          </p:spPr>
          <p:txBody>
            <a:bodyPr wrap="square" rtlCol="0">
              <a:spAutoFit/>
            </a:bodyPr>
            <a:lstStyle/>
            <a:p>
              <a:r>
                <a:rPr lang="es-ES" sz="1200" b="1">
                  <a:latin typeface="Quicksand" pitchFamily="2" charset="0"/>
                </a:rPr>
                <a:t>IMDP</a:t>
              </a:r>
            </a:p>
          </p:txBody>
        </p:sp>
        <p:pic>
          <p:nvPicPr>
            <p:cNvPr id="94" name="Picture 28">
              <a:extLst>
                <a:ext uri="{FF2B5EF4-FFF2-40B4-BE49-F238E27FC236}">
                  <a16:creationId xmlns:a16="http://schemas.microsoft.com/office/drawing/2014/main" id="{55E86953-C844-AC3C-9C91-0521A818417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39082" y="5450318"/>
              <a:ext cx="400050" cy="409575"/>
            </a:xfrm>
            <a:prstGeom prst="rect">
              <a:avLst/>
            </a:prstGeom>
            <a:noFill/>
            <a:extLst>
              <a:ext uri="{909E8E84-426E-40DD-AFC4-6F175D3DCCD1}">
                <a14:hiddenFill xmlns:a14="http://schemas.microsoft.com/office/drawing/2010/main">
                  <a:solidFill>
                    <a:srgbClr val="FFFFFF"/>
                  </a:solidFill>
                </a14:hiddenFill>
              </a:ext>
            </a:extLst>
          </p:spPr>
        </p:pic>
        <p:sp>
          <p:nvSpPr>
            <p:cNvPr id="95" name="CuadroTexto 44">
              <a:extLst>
                <a:ext uri="{FF2B5EF4-FFF2-40B4-BE49-F238E27FC236}">
                  <a16:creationId xmlns:a16="http://schemas.microsoft.com/office/drawing/2014/main" id="{50107F49-7419-A679-2A1C-ADF91FC12968}"/>
                </a:ext>
              </a:extLst>
            </p:cNvPr>
            <p:cNvSpPr txBox="1"/>
            <p:nvPr/>
          </p:nvSpPr>
          <p:spPr>
            <a:xfrm>
              <a:off x="1571456" y="5447449"/>
              <a:ext cx="1151026" cy="461665"/>
            </a:xfrm>
            <a:prstGeom prst="rect">
              <a:avLst/>
            </a:prstGeom>
            <a:noFill/>
          </p:spPr>
          <p:txBody>
            <a:bodyPr wrap="square" rtlCol="0">
              <a:spAutoFit/>
            </a:bodyPr>
            <a:lstStyle/>
            <a:p>
              <a:r>
                <a:rPr lang="es-ES" sz="1200" b="1">
                  <a:latin typeface="Quicksand" pitchFamily="2" charset="0"/>
                </a:rPr>
                <a:t>Percepción ciudadana</a:t>
              </a:r>
            </a:p>
          </p:txBody>
        </p:sp>
      </p:grpSp>
      <p:grpSp>
        <p:nvGrpSpPr>
          <p:cNvPr id="116" name="Group 115">
            <a:extLst>
              <a:ext uri="{FF2B5EF4-FFF2-40B4-BE49-F238E27FC236}">
                <a16:creationId xmlns:a16="http://schemas.microsoft.com/office/drawing/2014/main" id="{4E9A956F-83FF-9B2D-9CDD-73A880767781}"/>
              </a:ext>
            </a:extLst>
          </p:cNvPr>
          <p:cNvGrpSpPr/>
          <p:nvPr/>
        </p:nvGrpSpPr>
        <p:grpSpPr>
          <a:xfrm>
            <a:off x="1189146" y="5210894"/>
            <a:ext cx="1365925" cy="309742"/>
            <a:chOff x="2040693" y="5985966"/>
            <a:chExt cx="1348889" cy="309742"/>
          </a:xfrm>
        </p:grpSpPr>
        <p:pic>
          <p:nvPicPr>
            <p:cNvPr id="128" name="Picture 12">
              <a:extLst>
                <a:ext uri="{FF2B5EF4-FFF2-40B4-BE49-F238E27FC236}">
                  <a16:creationId xmlns:a16="http://schemas.microsoft.com/office/drawing/2014/main" id="{9D61FDEA-33C8-77B4-1AC7-D6DF9228A96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40693" y="5993918"/>
              <a:ext cx="301790" cy="301790"/>
            </a:xfrm>
            <a:prstGeom prst="rect">
              <a:avLst/>
            </a:prstGeom>
            <a:noFill/>
            <a:extLst>
              <a:ext uri="{909E8E84-426E-40DD-AFC4-6F175D3DCCD1}">
                <a14:hiddenFill xmlns:a14="http://schemas.microsoft.com/office/drawing/2010/main">
                  <a:solidFill>
                    <a:srgbClr val="FFFFFF"/>
                  </a:solidFill>
                </a14:hiddenFill>
              </a:ext>
            </a:extLst>
          </p:spPr>
        </p:pic>
        <p:sp>
          <p:nvSpPr>
            <p:cNvPr id="129" name="CuadroTexto 20">
              <a:extLst>
                <a:ext uri="{FF2B5EF4-FFF2-40B4-BE49-F238E27FC236}">
                  <a16:creationId xmlns:a16="http://schemas.microsoft.com/office/drawing/2014/main" id="{5DB9DE0F-C69A-B813-BBC7-0C31128C540A}"/>
                </a:ext>
              </a:extLst>
            </p:cNvPr>
            <p:cNvSpPr txBox="1"/>
            <p:nvPr/>
          </p:nvSpPr>
          <p:spPr>
            <a:xfrm>
              <a:off x="2403626" y="5985966"/>
              <a:ext cx="985956" cy="253916"/>
            </a:xfrm>
            <a:prstGeom prst="rect">
              <a:avLst/>
            </a:prstGeom>
            <a:noFill/>
          </p:spPr>
          <p:txBody>
            <a:bodyPr wrap="square" rtlCol="0">
              <a:spAutoFit/>
            </a:bodyPr>
            <a:lstStyle/>
            <a:p>
              <a:r>
                <a:rPr lang="es-ES" sz="1050" b="1">
                  <a:latin typeface="Quicksand" pitchFamily="2" charset="0"/>
                </a:rPr>
                <a:t>SIT</a:t>
              </a:r>
            </a:p>
          </p:txBody>
        </p:sp>
      </p:grpSp>
      <p:grpSp>
        <p:nvGrpSpPr>
          <p:cNvPr id="119" name="Group 118">
            <a:extLst>
              <a:ext uri="{FF2B5EF4-FFF2-40B4-BE49-F238E27FC236}">
                <a16:creationId xmlns:a16="http://schemas.microsoft.com/office/drawing/2014/main" id="{08F43ACC-85C3-6657-4F35-B6435CB76128}"/>
              </a:ext>
            </a:extLst>
          </p:cNvPr>
          <p:cNvGrpSpPr/>
          <p:nvPr/>
        </p:nvGrpSpPr>
        <p:grpSpPr>
          <a:xfrm>
            <a:off x="1206462" y="5491390"/>
            <a:ext cx="1525608" cy="301790"/>
            <a:chOff x="3559806" y="6062910"/>
            <a:chExt cx="1506581" cy="301790"/>
          </a:xfrm>
        </p:grpSpPr>
        <p:pic>
          <p:nvPicPr>
            <p:cNvPr id="126" name="Picture 16">
              <a:extLst>
                <a:ext uri="{FF2B5EF4-FFF2-40B4-BE49-F238E27FC236}">
                  <a16:creationId xmlns:a16="http://schemas.microsoft.com/office/drawing/2014/main" id="{10FA31E8-103B-9297-A21F-56E8509B823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59806" y="6062910"/>
              <a:ext cx="301790" cy="301790"/>
            </a:xfrm>
            <a:prstGeom prst="rect">
              <a:avLst/>
            </a:prstGeom>
            <a:noFill/>
            <a:extLst>
              <a:ext uri="{909E8E84-426E-40DD-AFC4-6F175D3DCCD1}">
                <a14:hiddenFill xmlns:a14="http://schemas.microsoft.com/office/drawing/2010/main">
                  <a:solidFill>
                    <a:srgbClr val="FFFFFF"/>
                  </a:solidFill>
                </a14:hiddenFill>
              </a:ext>
            </a:extLst>
          </p:spPr>
        </p:pic>
        <p:sp>
          <p:nvSpPr>
            <p:cNvPr id="127" name="CuadroTexto 22">
              <a:extLst>
                <a:ext uri="{FF2B5EF4-FFF2-40B4-BE49-F238E27FC236}">
                  <a16:creationId xmlns:a16="http://schemas.microsoft.com/office/drawing/2014/main" id="{4C404B68-2E5E-5542-3CAD-E21177372AE7}"/>
                </a:ext>
              </a:extLst>
            </p:cNvPr>
            <p:cNvSpPr txBox="1"/>
            <p:nvPr/>
          </p:nvSpPr>
          <p:spPr>
            <a:xfrm>
              <a:off x="3861596" y="6078764"/>
              <a:ext cx="1204791" cy="253916"/>
            </a:xfrm>
            <a:prstGeom prst="rect">
              <a:avLst/>
            </a:prstGeom>
            <a:noFill/>
          </p:spPr>
          <p:txBody>
            <a:bodyPr wrap="square" rtlCol="0">
              <a:spAutoFit/>
            </a:bodyPr>
            <a:lstStyle/>
            <a:p>
              <a:r>
                <a:rPr lang="es-ES" sz="1050" b="1">
                  <a:latin typeface="Quicksand" pitchFamily="2" charset="0"/>
                </a:rPr>
                <a:t>CDM destinos</a:t>
              </a:r>
            </a:p>
          </p:txBody>
        </p:sp>
      </p:grpSp>
      <p:grpSp>
        <p:nvGrpSpPr>
          <p:cNvPr id="130" name="Group 129">
            <a:extLst>
              <a:ext uri="{FF2B5EF4-FFF2-40B4-BE49-F238E27FC236}">
                <a16:creationId xmlns:a16="http://schemas.microsoft.com/office/drawing/2014/main" id="{7AC5B5E5-F1B7-3994-1470-A6F8453AC35D}"/>
              </a:ext>
            </a:extLst>
          </p:cNvPr>
          <p:cNvGrpSpPr/>
          <p:nvPr/>
        </p:nvGrpSpPr>
        <p:grpSpPr>
          <a:xfrm>
            <a:off x="2926587" y="4614076"/>
            <a:ext cx="1860759" cy="1173783"/>
            <a:chOff x="3430661" y="5335758"/>
            <a:chExt cx="1860759" cy="1173783"/>
          </a:xfrm>
        </p:grpSpPr>
        <p:pic>
          <p:nvPicPr>
            <p:cNvPr id="115" name="Picture 14">
              <a:extLst>
                <a:ext uri="{FF2B5EF4-FFF2-40B4-BE49-F238E27FC236}">
                  <a16:creationId xmlns:a16="http://schemas.microsoft.com/office/drawing/2014/main" id="{1BC847DD-4B20-4573-ECD2-E0801E67914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69579" y="6107237"/>
              <a:ext cx="358610" cy="314857"/>
            </a:xfrm>
            <a:prstGeom prst="rect">
              <a:avLst/>
            </a:prstGeom>
            <a:noFill/>
            <a:extLst>
              <a:ext uri="{909E8E84-426E-40DD-AFC4-6F175D3DCCD1}">
                <a14:hiddenFill xmlns:a14="http://schemas.microsoft.com/office/drawing/2010/main">
                  <a:solidFill>
                    <a:srgbClr val="FFFFFF"/>
                  </a:solidFill>
                </a14:hiddenFill>
              </a:ext>
            </a:extLst>
          </p:spPr>
        </p:pic>
        <p:sp>
          <p:nvSpPr>
            <p:cNvPr id="117" name="CuadroTexto 21">
              <a:extLst>
                <a:ext uri="{FF2B5EF4-FFF2-40B4-BE49-F238E27FC236}">
                  <a16:creationId xmlns:a16="http://schemas.microsoft.com/office/drawing/2014/main" id="{573D11C3-7A51-19D1-322C-72495F1E22C8}"/>
                </a:ext>
              </a:extLst>
            </p:cNvPr>
            <p:cNvSpPr txBox="1"/>
            <p:nvPr/>
          </p:nvSpPr>
          <p:spPr>
            <a:xfrm>
              <a:off x="3880316" y="6094043"/>
              <a:ext cx="1368262" cy="415498"/>
            </a:xfrm>
            <a:prstGeom prst="rect">
              <a:avLst/>
            </a:prstGeom>
            <a:noFill/>
          </p:spPr>
          <p:txBody>
            <a:bodyPr wrap="square" rtlCol="0">
              <a:spAutoFit/>
            </a:bodyPr>
            <a:lstStyle/>
            <a:p>
              <a:r>
                <a:rPr lang="es-ES" sz="1050" b="1">
                  <a:latin typeface="Quicksand" pitchFamily="2" charset="0"/>
                </a:rPr>
                <a:t>Gestor avanzado de datos</a:t>
              </a:r>
            </a:p>
          </p:txBody>
        </p:sp>
        <p:pic>
          <p:nvPicPr>
            <p:cNvPr id="118" name="Picture 20">
              <a:extLst>
                <a:ext uri="{FF2B5EF4-FFF2-40B4-BE49-F238E27FC236}">
                  <a16:creationId xmlns:a16="http://schemas.microsoft.com/office/drawing/2014/main" id="{F7812655-FFBF-762C-0774-1E2D56FCE4E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430661" y="5335758"/>
              <a:ext cx="465783" cy="459974"/>
            </a:xfrm>
            <a:prstGeom prst="rect">
              <a:avLst/>
            </a:prstGeom>
            <a:noFill/>
            <a:extLst>
              <a:ext uri="{909E8E84-426E-40DD-AFC4-6F175D3DCCD1}">
                <a14:hiddenFill xmlns:a14="http://schemas.microsoft.com/office/drawing/2010/main">
                  <a:solidFill>
                    <a:srgbClr val="FFFFFF"/>
                  </a:solidFill>
                </a14:hiddenFill>
              </a:ext>
            </a:extLst>
          </p:spPr>
        </p:pic>
        <p:grpSp>
          <p:nvGrpSpPr>
            <p:cNvPr id="120" name="Group 119">
              <a:extLst>
                <a:ext uri="{FF2B5EF4-FFF2-40B4-BE49-F238E27FC236}">
                  <a16:creationId xmlns:a16="http://schemas.microsoft.com/office/drawing/2014/main" id="{7175172D-0D53-B561-D85A-238D89D3F3A2}"/>
                </a:ext>
              </a:extLst>
            </p:cNvPr>
            <p:cNvGrpSpPr/>
            <p:nvPr/>
          </p:nvGrpSpPr>
          <p:grpSpPr>
            <a:xfrm>
              <a:off x="3443114" y="5725890"/>
              <a:ext cx="1759958" cy="447675"/>
              <a:chOff x="2108993" y="6621400"/>
              <a:chExt cx="1738007" cy="447675"/>
            </a:xfrm>
          </p:grpSpPr>
          <p:pic>
            <p:nvPicPr>
              <p:cNvPr id="124" name="Picture 18">
                <a:extLst>
                  <a:ext uri="{FF2B5EF4-FFF2-40B4-BE49-F238E27FC236}">
                    <a16:creationId xmlns:a16="http://schemas.microsoft.com/office/drawing/2014/main" id="{6385F776-8319-4304-7394-B15791D94CB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108993" y="6621400"/>
                <a:ext cx="447675" cy="447675"/>
              </a:xfrm>
              <a:prstGeom prst="rect">
                <a:avLst/>
              </a:prstGeom>
              <a:noFill/>
              <a:extLst>
                <a:ext uri="{909E8E84-426E-40DD-AFC4-6F175D3DCCD1}">
                  <a14:hiddenFill xmlns:a14="http://schemas.microsoft.com/office/drawing/2010/main">
                    <a:solidFill>
                      <a:srgbClr val="FFFFFF"/>
                    </a:solidFill>
                  </a14:hiddenFill>
                </a:ext>
              </a:extLst>
            </p:spPr>
          </p:pic>
          <p:sp>
            <p:nvSpPr>
              <p:cNvPr id="125" name="CuadroTexto 23">
                <a:extLst>
                  <a:ext uri="{FF2B5EF4-FFF2-40B4-BE49-F238E27FC236}">
                    <a16:creationId xmlns:a16="http://schemas.microsoft.com/office/drawing/2014/main" id="{41C8B0B1-BA45-91FE-4587-5F4DAADCEFD7}"/>
                  </a:ext>
                </a:extLst>
              </p:cNvPr>
              <p:cNvSpPr txBox="1"/>
              <p:nvPr/>
            </p:nvSpPr>
            <p:spPr>
              <a:xfrm>
                <a:off x="2526188" y="6708051"/>
                <a:ext cx="1320812" cy="253916"/>
              </a:xfrm>
              <a:prstGeom prst="rect">
                <a:avLst/>
              </a:prstGeom>
              <a:noFill/>
            </p:spPr>
            <p:txBody>
              <a:bodyPr wrap="square" rtlCol="0">
                <a:spAutoFit/>
              </a:bodyPr>
              <a:lstStyle/>
              <a:p>
                <a:r>
                  <a:rPr lang="es-ES" sz="1050" b="1">
                    <a:latin typeface="Quicksand" pitchFamily="2" charset="0"/>
                  </a:rPr>
                  <a:t>CDM Empresas</a:t>
                </a:r>
              </a:p>
            </p:txBody>
          </p:sp>
        </p:grpSp>
        <p:sp>
          <p:nvSpPr>
            <p:cNvPr id="121" name="CuadroTexto 24">
              <a:extLst>
                <a:ext uri="{FF2B5EF4-FFF2-40B4-BE49-F238E27FC236}">
                  <a16:creationId xmlns:a16="http://schemas.microsoft.com/office/drawing/2014/main" id="{C2C93F24-152D-3129-A4D4-ACD3A586C99F}"/>
                </a:ext>
              </a:extLst>
            </p:cNvPr>
            <p:cNvSpPr txBox="1"/>
            <p:nvPr/>
          </p:nvSpPr>
          <p:spPr>
            <a:xfrm>
              <a:off x="3838961" y="5422240"/>
              <a:ext cx="1452459" cy="415498"/>
            </a:xfrm>
            <a:prstGeom prst="rect">
              <a:avLst/>
            </a:prstGeom>
            <a:noFill/>
          </p:spPr>
          <p:txBody>
            <a:bodyPr wrap="square" lIns="91440" tIns="45720" rIns="91440" bIns="45720" rtlCol="0" anchor="t">
              <a:spAutoFit/>
            </a:bodyPr>
            <a:lstStyle/>
            <a:p>
              <a:r>
                <a:rPr lang="es-ES" sz="1050" b="1">
                  <a:latin typeface="Quicksand"/>
                </a:rPr>
                <a:t>Reputación</a:t>
              </a:r>
            </a:p>
            <a:p>
              <a:r>
                <a:rPr lang="es-ES" sz="1050" b="1">
                  <a:latin typeface="Quicksand"/>
                </a:rPr>
                <a:t> online</a:t>
              </a:r>
              <a:endParaRPr lang="es-ES" sz="1050" b="1">
                <a:latin typeface="Quicksand" pitchFamily="2" charset="0"/>
              </a:endParaRPr>
            </a:p>
          </p:txBody>
        </p:sp>
      </p:grpSp>
      <p:pic>
        <p:nvPicPr>
          <p:cNvPr id="122" name="Picture 24">
            <a:extLst>
              <a:ext uri="{FF2B5EF4-FFF2-40B4-BE49-F238E27FC236}">
                <a16:creationId xmlns:a16="http://schemas.microsoft.com/office/drawing/2014/main" id="{3C777915-A27B-7E7C-BB2F-4652403DCD4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69540" y="4812273"/>
            <a:ext cx="407094" cy="394572"/>
          </a:xfrm>
          <a:prstGeom prst="rect">
            <a:avLst/>
          </a:prstGeom>
          <a:noFill/>
          <a:extLst>
            <a:ext uri="{909E8E84-426E-40DD-AFC4-6F175D3DCCD1}">
              <a14:hiddenFill xmlns:a14="http://schemas.microsoft.com/office/drawing/2010/main">
                <a:solidFill>
                  <a:srgbClr val="FFFFFF"/>
                </a:solidFill>
              </a14:hiddenFill>
            </a:ext>
          </a:extLst>
        </p:spPr>
      </p:pic>
      <p:sp>
        <p:nvSpPr>
          <p:cNvPr id="123" name="CuadroTexto 33">
            <a:extLst>
              <a:ext uri="{FF2B5EF4-FFF2-40B4-BE49-F238E27FC236}">
                <a16:creationId xmlns:a16="http://schemas.microsoft.com/office/drawing/2014/main" id="{2DD6A5C0-B47D-5000-90D0-D90DF6AF7B00}"/>
              </a:ext>
            </a:extLst>
          </p:cNvPr>
          <p:cNvSpPr txBox="1"/>
          <p:nvPr/>
        </p:nvSpPr>
        <p:spPr>
          <a:xfrm>
            <a:off x="1490472" y="4882599"/>
            <a:ext cx="1200960" cy="253916"/>
          </a:xfrm>
          <a:prstGeom prst="rect">
            <a:avLst/>
          </a:prstGeom>
          <a:noFill/>
        </p:spPr>
        <p:txBody>
          <a:bodyPr wrap="square" rtlCol="0">
            <a:spAutoFit/>
          </a:bodyPr>
          <a:lstStyle/>
          <a:p>
            <a:r>
              <a:rPr lang="es-ES" sz="1050" b="1">
                <a:latin typeface="Quicksand" pitchFamily="2" charset="0"/>
              </a:rPr>
              <a:t>App empresas</a:t>
            </a:r>
          </a:p>
        </p:txBody>
      </p:sp>
      <p:grpSp>
        <p:nvGrpSpPr>
          <p:cNvPr id="132" name="Group 131">
            <a:extLst>
              <a:ext uri="{FF2B5EF4-FFF2-40B4-BE49-F238E27FC236}">
                <a16:creationId xmlns:a16="http://schemas.microsoft.com/office/drawing/2014/main" id="{E99C4738-D13D-45E1-C2CC-701025B00C34}"/>
              </a:ext>
            </a:extLst>
          </p:cNvPr>
          <p:cNvGrpSpPr/>
          <p:nvPr/>
        </p:nvGrpSpPr>
        <p:grpSpPr>
          <a:xfrm>
            <a:off x="7199694" y="1142822"/>
            <a:ext cx="3501254" cy="1339271"/>
            <a:chOff x="7376072" y="7910553"/>
            <a:chExt cx="3501254" cy="1339271"/>
          </a:xfrm>
        </p:grpSpPr>
        <p:grpSp>
          <p:nvGrpSpPr>
            <p:cNvPr id="134" name="Group 133">
              <a:extLst>
                <a:ext uri="{FF2B5EF4-FFF2-40B4-BE49-F238E27FC236}">
                  <a16:creationId xmlns:a16="http://schemas.microsoft.com/office/drawing/2014/main" id="{3B01AE1E-8B03-E51B-9BEB-02D4D96C7FA3}"/>
                </a:ext>
              </a:extLst>
            </p:cNvPr>
            <p:cNvGrpSpPr/>
            <p:nvPr/>
          </p:nvGrpSpPr>
          <p:grpSpPr>
            <a:xfrm>
              <a:off x="7654940" y="7910553"/>
              <a:ext cx="1109656" cy="369332"/>
              <a:chOff x="7819207" y="2161315"/>
              <a:chExt cx="1109656" cy="369332"/>
            </a:xfrm>
          </p:grpSpPr>
          <p:pic>
            <p:nvPicPr>
              <p:cNvPr id="150" name="Picture 4">
                <a:extLst>
                  <a:ext uri="{FF2B5EF4-FFF2-40B4-BE49-F238E27FC236}">
                    <a16:creationId xmlns:a16="http://schemas.microsoft.com/office/drawing/2014/main" id="{56FF252F-B4EB-8A3C-9A07-D868EF53F3C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819207" y="2228186"/>
                <a:ext cx="298114" cy="298114"/>
              </a:xfrm>
              <a:prstGeom prst="rect">
                <a:avLst/>
              </a:prstGeom>
              <a:noFill/>
              <a:extLst>
                <a:ext uri="{909E8E84-426E-40DD-AFC4-6F175D3DCCD1}">
                  <a14:hiddenFill xmlns:a14="http://schemas.microsoft.com/office/drawing/2010/main">
                    <a:solidFill>
                      <a:srgbClr val="FFFFFF"/>
                    </a:solidFill>
                  </a14:hiddenFill>
                </a:ext>
              </a:extLst>
            </p:spPr>
          </p:pic>
          <p:sp>
            <p:nvSpPr>
              <p:cNvPr id="151" name="CuadroTexto 5">
                <a:extLst>
                  <a:ext uri="{FF2B5EF4-FFF2-40B4-BE49-F238E27FC236}">
                    <a16:creationId xmlns:a16="http://schemas.microsoft.com/office/drawing/2014/main" id="{4175B8F8-3BA4-95D5-D922-5178354A529E}"/>
                  </a:ext>
                </a:extLst>
              </p:cNvPr>
              <p:cNvSpPr txBox="1"/>
              <p:nvPr/>
            </p:nvSpPr>
            <p:spPr>
              <a:xfrm>
                <a:off x="8097935" y="2161315"/>
                <a:ext cx="830928" cy="369332"/>
              </a:xfrm>
              <a:prstGeom prst="rect">
                <a:avLst/>
              </a:prstGeom>
              <a:noFill/>
            </p:spPr>
            <p:txBody>
              <a:bodyPr wrap="square" rtlCol="0">
                <a:spAutoFit/>
              </a:bodyPr>
              <a:lstStyle/>
              <a:p>
                <a:r>
                  <a:rPr lang="es-ES" sz="900" b="1" dirty="0">
                    <a:latin typeface="Quicksand" pitchFamily="2" charset="0"/>
                  </a:rPr>
                  <a:t>Portal destino</a:t>
                </a:r>
              </a:p>
            </p:txBody>
          </p:sp>
        </p:grpSp>
        <p:grpSp>
          <p:nvGrpSpPr>
            <p:cNvPr id="135" name="Group 134">
              <a:extLst>
                <a:ext uri="{FF2B5EF4-FFF2-40B4-BE49-F238E27FC236}">
                  <a16:creationId xmlns:a16="http://schemas.microsoft.com/office/drawing/2014/main" id="{4847A4CD-DCF5-79D6-D239-DF9543BDA576}"/>
                </a:ext>
              </a:extLst>
            </p:cNvPr>
            <p:cNvGrpSpPr/>
            <p:nvPr/>
          </p:nvGrpSpPr>
          <p:grpSpPr>
            <a:xfrm>
              <a:off x="8310339" y="8259501"/>
              <a:ext cx="1136862" cy="401858"/>
              <a:chOff x="11997634" y="3011872"/>
              <a:chExt cx="1136862" cy="401858"/>
            </a:xfrm>
          </p:grpSpPr>
          <p:pic>
            <p:nvPicPr>
              <p:cNvPr id="148" name="Picture 6">
                <a:extLst>
                  <a:ext uri="{FF2B5EF4-FFF2-40B4-BE49-F238E27FC236}">
                    <a16:creationId xmlns:a16="http://schemas.microsoft.com/office/drawing/2014/main" id="{07B01738-578C-8B44-0F58-399E0A64424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997634" y="3011872"/>
                <a:ext cx="395322" cy="395322"/>
              </a:xfrm>
              <a:prstGeom prst="rect">
                <a:avLst/>
              </a:prstGeom>
              <a:noFill/>
              <a:extLst>
                <a:ext uri="{909E8E84-426E-40DD-AFC4-6F175D3DCCD1}">
                  <a14:hiddenFill xmlns:a14="http://schemas.microsoft.com/office/drawing/2010/main">
                    <a:solidFill>
                      <a:srgbClr val="FFFFFF"/>
                    </a:solidFill>
                  </a14:hiddenFill>
                </a:ext>
              </a:extLst>
            </p:spPr>
          </p:pic>
          <p:sp>
            <p:nvSpPr>
              <p:cNvPr id="149" name="CuadroTexto 9">
                <a:extLst>
                  <a:ext uri="{FF2B5EF4-FFF2-40B4-BE49-F238E27FC236}">
                    <a16:creationId xmlns:a16="http://schemas.microsoft.com/office/drawing/2014/main" id="{B9CFF47C-F10F-6AA7-E5B6-E3A710D37221}"/>
                  </a:ext>
                </a:extLst>
              </p:cNvPr>
              <p:cNvSpPr txBox="1"/>
              <p:nvPr/>
            </p:nvSpPr>
            <p:spPr>
              <a:xfrm>
                <a:off x="12268940" y="3044398"/>
                <a:ext cx="865556" cy="369332"/>
              </a:xfrm>
              <a:prstGeom prst="rect">
                <a:avLst/>
              </a:prstGeom>
              <a:noFill/>
            </p:spPr>
            <p:txBody>
              <a:bodyPr wrap="square" lIns="91440" tIns="45720" rIns="91440" bIns="45720" rtlCol="0" anchor="t">
                <a:spAutoFit/>
              </a:bodyPr>
              <a:lstStyle/>
              <a:p>
                <a:r>
                  <a:rPr lang="es-ES" sz="900" b="1" i="1" dirty="0" err="1">
                    <a:latin typeface="Quicksand"/>
                  </a:rPr>
                  <a:t>Landing</a:t>
                </a:r>
                <a:r>
                  <a:rPr lang="es-ES" sz="900" b="1" i="1" dirty="0">
                    <a:latin typeface="Quicksand"/>
                  </a:rPr>
                  <a:t> page</a:t>
                </a:r>
              </a:p>
            </p:txBody>
          </p:sp>
        </p:grpSp>
        <p:grpSp>
          <p:nvGrpSpPr>
            <p:cNvPr id="136" name="Group 135">
              <a:extLst>
                <a:ext uri="{FF2B5EF4-FFF2-40B4-BE49-F238E27FC236}">
                  <a16:creationId xmlns:a16="http://schemas.microsoft.com/office/drawing/2014/main" id="{D965A518-59A9-AD3C-ABF9-3DD3D6D223E0}"/>
                </a:ext>
              </a:extLst>
            </p:cNvPr>
            <p:cNvGrpSpPr/>
            <p:nvPr/>
          </p:nvGrpSpPr>
          <p:grpSpPr>
            <a:xfrm>
              <a:off x="7376072" y="8654845"/>
              <a:ext cx="1224661" cy="400050"/>
              <a:chOff x="10342866" y="4005250"/>
              <a:chExt cx="1224661" cy="400050"/>
            </a:xfrm>
          </p:grpSpPr>
          <p:pic>
            <p:nvPicPr>
              <p:cNvPr id="146" name="Picture 34">
                <a:extLst>
                  <a:ext uri="{FF2B5EF4-FFF2-40B4-BE49-F238E27FC236}">
                    <a16:creationId xmlns:a16="http://schemas.microsoft.com/office/drawing/2014/main" id="{D839ACEB-B05C-DC15-F853-10F3B4EB55F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342866" y="4005250"/>
                <a:ext cx="400050" cy="400050"/>
              </a:xfrm>
              <a:prstGeom prst="rect">
                <a:avLst/>
              </a:prstGeom>
              <a:noFill/>
              <a:extLst>
                <a:ext uri="{909E8E84-426E-40DD-AFC4-6F175D3DCCD1}">
                  <a14:hiddenFill xmlns:a14="http://schemas.microsoft.com/office/drawing/2010/main">
                    <a:solidFill>
                      <a:srgbClr val="FFFFFF"/>
                    </a:solidFill>
                  </a14:hiddenFill>
                </a:ext>
              </a:extLst>
            </p:spPr>
          </p:pic>
          <p:sp>
            <p:nvSpPr>
              <p:cNvPr id="147" name="CuadroTexto 54">
                <a:extLst>
                  <a:ext uri="{FF2B5EF4-FFF2-40B4-BE49-F238E27FC236}">
                    <a16:creationId xmlns:a16="http://schemas.microsoft.com/office/drawing/2014/main" id="{F954FEBE-1A0A-E660-D431-360126733B99}"/>
                  </a:ext>
                </a:extLst>
              </p:cNvPr>
              <p:cNvSpPr txBox="1"/>
              <p:nvPr/>
            </p:nvSpPr>
            <p:spPr>
              <a:xfrm>
                <a:off x="10641383" y="4021008"/>
                <a:ext cx="926144" cy="369332"/>
              </a:xfrm>
              <a:prstGeom prst="rect">
                <a:avLst/>
              </a:prstGeom>
              <a:noFill/>
            </p:spPr>
            <p:txBody>
              <a:bodyPr wrap="square" lIns="91440" tIns="45720" rIns="91440" bIns="45720" rtlCol="0" anchor="t">
                <a:spAutoFit/>
              </a:bodyPr>
              <a:lstStyle/>
              <a:p>
                <a:r>
                  <a:rPr lang="es-ES" sz="900" b="1" dirty="0">
                    <a:latin typeface="Quicksand"/>
                  </a:rPr>
                  <a:t>Reservas online</a:t>
                </a:r>
                <a:endParaRPr lang="es-ES" sz="900" b="1" dirty="0">
                  <a:latin typeface="Quicksand" pitchFamily="2" charset="0"/>
                </a:endParaRPr>
              </a:p>
            </p:txBody>
          </p:sp>
        </p:grpSp>
        <p:grpSp>
          <p:nvGrpSpPr>
            <p:cNvPr id="137" name="Group 136">
              <a:extLst>
                <a:ext uri="{FF2B5EF4-FFF2-40B4-BE49-F238E27FC236}">
                  <a16:creationId xmlns:a16="http://schemas.microsoft.com/office/drawing/2014/main" id="{AE89FD45-3779-80D0-E858-D5B6D9BABB5F}"/>
                </a:ext>
              </a:extLst>
            </p:cNvPr>
            <p:cNvGrpSpPr/>
            <p:nvPr/>
          </p:nvGrpSpPr>
          <p:grpSpPr>
            <a:xfrm>
              <a:off x="8263219" y="8713896"/>
              <a:ext cx="1231014" cy="369332"/>
              <a:chOff x="11788506" y="3996255"/>
              <a:chExt cx="1231014" cy="369332"/>
            </a:xfrm>
          </p:grpSpPr>
          <p:pic>
            <p:nvPicPr>
              <p:cNvPr id="144" name="Picture 36">
                <a:extLst>
                  <a:ext uri="{FF2B5EF4-FFF2-40B4-BE49-F238E27FC236}">
                    <a16:creationId xmlns:a16="http://schemas.microsoft.com/office/drawing/2014/main" id="{894361FD-1F7F-FC30-EBD3-A6CCEE1F59FE}"/>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1788506" y="4016642"/>
                <a:ext cx="332118" cy="332118"/>
              </a:xfrm>
              <a:prstGeom prst="rect">
                <a:avLst/>
              </a:prstGeom>
              <a:noFill/>
              <a:extLst>
                <a:ext uri="{909E8E84-426E-40DD-AFC4-6F175D3DCCD1}">
                  <a14:hiddenFill xmlns:a14="http://schemas.microsoft.com/office/drawing/2010/main">
                    <a:solidFill>
                      <a:srgbClr val="FFFFFF"/>
                    </a:solidFill>
                  </a14:hiddenFill>
                </a:ext>
              </a:extLst>
            </p:spPr>
          </p:pic>
          <p:sp>
            <p:nvSpPr>
              <p:cNvPr id="145" name="CuadroTexto 55">
                <a:extLst>
                  <a:ext uri="{FF2B5EF4-FFF2-40B4-BE49-F238E27FC236}">
                    <a16:creationId xmlns:a16="http://schemas.microsoft.com/office/drawing/2014/main" id="{FF6C0419-AE27-47D9-E490-D01F5AC8289C}"/>
                  </a:ext>
                </a:extLst>
              </p:cNvPr>
              <p:cNvSpPr txBox="1"/>
              <p:nvPr/>
            </p:nvSpPr>
            <p:spPr>
              <a:xfrm>
                <a:off x="12098082" y="3996255"/>
                <a:ext cx="921438" cy="369332"/>
              </a:xfrm>
              <a:prstGeom prst="rect">
                <a:avLst/>
              </a:prstGeom>
              <a:noFill/>
            </p:spPr>
            <p:txBody>
              <a:bodyPr wrap="square" rtlCol="0">
                <a:spAutoFit/>
              </a:bodyPr>
              <a:lstStyle/>
              <a:p>
                <a:r>
                  <a:rPr lang="es-ES" sz="900" b="1" dirty="0">
                    <a:latin typeface="Quicksand" pitchFamily="2" charset="0"/>
                  </a:rPr>
                  <a:t>Interacción</a:t>
                </a:r>
              </a:p>
              <a:p>
                <a:r>
                  <a:rPr lang="es-ES" sz="900" b="1" dirty="0">
                    <a:latin typeface="Quicksand" pitchFamily="2" charset="0"/>
                  </a:rPr>
                  <a:t>y fidelización</a:t>
                </a:r>
              </a:p>
            </p:txBody>
          </p:sp>
        </p:grpSp>
        <p:grpSp>
          <p:nvGrpSpPr>
            <p:cNvPr id="138" name="Group 137">
              <a:extLst>
                <a:ext uri="{FF2B5EF4-FFF2-40B4-BE49-F238E27FC236}">
                  <a16:creationId xmlns:a16="http://schemas.microsoft.com/office/drawing/2014/main" id="{40E42AE3-CF19-F815-E023-C84B608BC9D7}"/>
                </a:ext>
              </a:extLst>
            </p:cNvPr>
            <p:cNvGrpSpPr/>
            <p:nvPr/>
          </p:nvGrpSpPr>
          <p:grpSpPr>
            <a:xfrm>
              <a:off x="9568223" y="8726980"/>
              <a:ext cx="1309103" cy="522844"/>
              <a:chOff x="11746422" y="4388636"/>
              <a:chExt cx="1309103" cy="522844"/>
            </a:xfrm>
          </p:grpSpPr>
          <p:pic>
            <p:nvPicPr>
              <p:cNvPr id="142" name="Picture 38">
                <a:extLst>
                  <a:ext uri="{FF2B5EF4-FFF2-40B4-BE49-F238E27FC236}">
                    <a16:creationId xmlns:a16="http://schemas.microsoft.com/office/drawing/2014/main" id="{4FAC415D-E7B3-6B42-D86A-6E6BE2A80B7B}"/>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667928">
                <a:off x="11746422" y="4388636"/>
                <a:ext cx="417392" cy="412423"/>
              </a:xfrm>
              <a:prstGeom prst="rect">
                <a:avLst/>
              </a:prstGeom>
              <a:noFill/>
              <a:extLst>
                <a:ext uri="{909E8E84-426E-40DD-AFC4-6F175D3DCCD1}">
                  <a14:hiddenFill xmlns:a14="http://schemas.microsoft.com/office/drawing/2010/main">
                    <a:solidFill>
                      <a:srgbClr val="FFFFFF"/>
                    </a:solidFill>
                  </a14:hiddenFill>
                </a:ext>
              </a:extLst>
            </p:spPr>
          </p:pic>
          <p:sp>
            <p:nvSpPr>
              <p:cNvPr id="143" name="CuadroTexto 56">
                <a:extLst>
                  <a:ext uri="{FF2B5EF4-FFF2-40B4-BE49-F238E27FC236}">
                    <a16:creationId xmlns:a16="http://schemas.microsoft.com/office/drawing/2014/main" id="{32842E28-DEFC-2E91-D8A0-B1CD1EAFB4AD}"/>
                  </a:ext>
                </a:extLst>
              </p:cNvPr>
              <p:cNvSpPr txBox="1"/>
              <p:nvPr/>
            </p:nvSpPr>
            <p:spPr>
              <a:xfrm>
                <a:off x="12068362" y="4403649"/>
                <a:ext cx="987163" cy="507831"/>
              </a:xfrm>
              <a:prstGeom prst="rect">
                <a:avLst/>
              </a:prstGeom>
              <a:noFill/>
            </p:spPr>
            <p:txBody>
              <a:bodyPr wrap="square" rtlCol="0">
                <a:spAutoFit/>
              </a:bodyPr>
              <a:lstStyle/>
              <a:p>
                <a:r>
                  <a:rPr lang="es-ES" sz="900" b="1" dirty="0">
                    <a:latin typeface="Quicksand" pitchFamily="2" charset="0"/>
                  </a:rPr>
                  <a:t>Inteligencia Localizaciones</a:t>
                </a:r>
              </a:p>
            </p:txBody>
          </p:sp>
        </p:grpSp>
        <p:grpSp>
          <p:nvGrpSpPr>
            <p:cNvPr id="139" name="Group 138">
              <a:extLst>
                <a:ext uri="{FF2B5EF4-FFF2-40B4-BE49-F238E27FC236}">
                  <a16:creationId xmlns:a16="http://schemas.microsoft.com/office/drawing/2014/main" id="{709C34CA-B428-6E63-65FC-FC904156A3DC}"/>
                </a:ext>
              </a:extLst>
            </p:cNvPr>
            <p:cNvGrpSpPr/>
            <p:nvPr/>
          </p:nvGrpSpPr>
          <p:grpSpPr>
            <a:xfrm>
              <a:off x="9574927" y="8298662"/>
              <a:ext cx="1169927" cy="389666"/>
              <a:chOff x="11474877" y="4778990"/>
              <a:chExt cx="1169927" cy="389666"/>
            </a:xfrm>
          </p:grpSpPr>
          <p:pic>
            <p:nvPicPr>
              <p:cNvPr id="140" name="Picture 44">
                <a:extLst>
                  <a:ext uri="{FF2B5EF4-FFF2-40B4-BE49-F238E27FC236}">
                    <a16:creationId xmlns:a16="http://schemas.microsoft.com/office/drawing/2014/main" id="{AA82EF65-8F82-05B4-E8EE-1B781886A45F}"/>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1474877" y="4782396"/>
                <a:ext cx="381606" cy="386260"/>
              </a:xfrm>
              <a:prstGeom prst="rect">
                <a:avLst/>
              </a:prstGeom>
              <a:noFill/>
              <a:extLst>
                <a:ext uri="{909E8E84-426E-40DD-AFC4-6F175D3DCCD1}">
                  <a14:hiddenFill xmlns:a14="http://schemas.microsoft.com/office/drawing/2010/main">
                    <a:solidFill>
                      <a:srgbClr val="FFFFFF"/>
                    </a:solidFill>
                  </a14:hiddenFill>
                </a:ext>
              </a:extLst>
            </p:spPr>
          </p:pic>
          <p:sp>
            <p:nvSpPr>
              <p:cNvPr id="141" name="CuadroTexto 74">
                <a:extLst>
                  <a:ext uri="{FF2B5EF4-FFF2-40B4-BE49-F238E27FC236}">
                    <a16:creationId xmlns:a16="http://schemas.microsoft.com/office/drawing/2014/main" id="{9AC1BB10-6EC9-37D8-FD66-F19BE60EAC23}"/>
                  </a:ext>
                </a:extLst>
              </p:cNvPr>
              <p:cNvSpPr txBox="1"/>
              <p:nvPr/>
            </p:nvSpPr>
            <p:spPr>
              <a:xfrm>
                <a:off x="11800443" y="4778990"/>
                <a:ext cx="844361" cy="369332"/>
              </a:xfrm>
              <a:prstGeom prst="rect">
                <a:avLst/>
              </a:prstGeom>
              <a:noFill/>
            </p:spPr>
            <p:txBody>
              <a:bodyPr wrap="square" rtlCol="0">
                <a:spAutoFit/>
              </a:bodyPr>
              <a:lstStyle/>
              <a:p>
                <a:r>
                  <a:rPr lang="es-ES" sz="900" b="1">
                    <a:latin typeface="Quicksand" pitchFamily="2" charset="0"/>
                  </a:rPr>
                  <a:t>Portal profesional</a:t>
                </a:r>
              </a:p>
            </p:txBody>
          </p:sp>
        </p:grpSp>
      </p:grpSp>
      <p:grpSp>
        <p:nvGrpSpPr>
          <p:cNvPr id="152" name="Group 151">
            <a:extLst>
              <a:ext uri="{FF2B5EF4-FFF2-40B4-BE49-F238E27FC236}">
                <a16:creationId xmlns:a16="http://schemas.microsoft.com/office/drawing/2014/main" id="{0B3DAC8D-5EA5-969E-6A8E-413BAA4CBEAB}"/>
              </a:ext>
            </a:extLst>
          </p:cNvPr>
          <p:cNvGrpSpPr/>
          <p:nvPr/>
        </p:nvGrpSpPr>
        <p:grpSpPr>
          <a:xfrm>
            <a:off x="6986316" y="1497298"/>
            <a:ext cx="1102098" cy="374339"/>
            <a:chOff x="11195268" y="2216553"/>
            <a:chExt cx="1102098" cy="374339"/>
          </a:xfrm>
        </p:grpSpPr>
        <p:pic>
          <p:nvPicPr>
            <p:cNvPr id="153" name="Picture 32">
              <a:extLst>
                <a:ext uri="{FF2B5EF4-FFF2-40B4-BE49-F238E27FC236}">
                  <a16:creationId xmlns:a16="http://schemas.microsoft.com/office/drawing/2014/main" id="{3C0D254B-9CB2-A4F7-387E-935AA905EC81}"/>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1195268" y="2216553"/>
              <a:ext cx="352425" cy="342900"/>
            </a:xfrm>
            <a:prstGeom prst="rect">
              <a:avLst/>
            </a:prstGeom>
            <a:noFill/>
            <a:extLst>
              <a:ext uri="{909E8E84-426E-40DD-AFC4-6F175D3DCCD1}">
                <a14:hiddenFill xmlns:a14="http://schemas.microsoft.com/office/drawing/2010/main">
                  <a:solidFill>
                    <a:srgbClr val="FFFFFF"/>
                  </a:solidFill>
                </a14:hiddenFill>
              </a:ext>
            </a:extLst>
          </p:spPr>
        </p:pic>
        <p:sp>
          <p:nvSpPr>
            <p:cNvPr id="154" name="CuadroTexto 53">
              <a:extLst>
                <a:ext uri="{FF2B5EF4-FFF2-40B4-BE49-F238E27FC236}">
                  <a16:creationId xmlns:a16="http://schemas.microsoft.com/office/drawing/2014/main" id="{9BED8187-5551-C672-5BAD-3DCA30D4B785}"/>
                </a:ext>
              </a:extLst>
            </p:cNvPr>
            <p:cNvSpPr txBox="1"/>
            <p:nvPr/>
          </p:nvSpPr>
          <p:spPr>
            <a:xfrm>
              <a:off x="11512904" y="2221560"/>
              <a:ext cx="784462" cy="369332"/>
            </a:xfrm>
            <a:prstGeom prst="rect">
              <a:avLst/>
            </a:prstGeom>
            <a:noFill/>
          </p:spPr>
          <p:txBody>
            <a:bodyPr wrap="square" rtlCol="0">
              <a:spAutoFit/>
            </a:bodyPr>
            <a:lstStyle/>
            <a:p>
              <a:r>
                <a:rPr lang="es-ES" sz="900" b="1" dirty="0">
                  <a:latin typeface="Quicksand" pitchFamily="2" charset="0"/>
                </a:rPr>
                <a:t>Gestor semántico</a:t>
              </a:r>
            </a:p>
          </p:txBody>
        </p:sp>
      </p:grpSp>
      <p:grpSp>
        <p:nvGrpSpPr>
          <p:cNvPr id="155" name="Grupo 48">
            <a:extLst>
              <a:ext uri="{FF2B5EF4-FFF2-40B4-BE49-F238E27FC236}">
                <a16:creationId xmlns:a16="http://schemas.microsoft.com/office/drawing/2014/main" id="{067F16A9-6A9C-D849-A37F-A98213619480}"/>
              </a:ext>
            </a:extLst>
          </p:cNvPr>
          <p:cNvGrpSpPr/>
          <p:nvPr/>
        </p:nvGrpSpPr>
        <p:grpSpPr>
          <a:xfrm>
            <a:off x="8855676" y="3121951"/>
            <a:ext cx="1803671" cy="879334"/>
            <a:chOff x="8542717" y="5577819"/>
            <a:chExt cx="1803671" cy="879334"/>
          </a:xfrm>
        </p:grpSpPr>
        <p:pic>
          <p:nvPicPr>
            <p:cNvPr id="156" name="Picture 8">
              <a:extLst>
                <a:ext uri="{FF2B5EF4-FFF2-40B4-BE49-F238E27FC236}">
                  <a16:creationId xmlns:a16="http://schemas.microsoft.com/office/drawing/2014/main" id="{C85EF4D1-FC75-2E3F-C349-F9AEBD98528F}"/>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8542717" y="5577819"/>
              <a:ext cx="348331" cy="354137"/>
            </a:xfrm>
            <a:prstGeom prst="rect">
              <a:avLst/>
            </a:prstGeom>
            <a:noFill/>
            <a:extLst>
              <a:ext uri="{909E8E84-426E-40DD-AFC4-6F175D3DCCD1}">
                <a14:hiddenFill xmlns:a14="http://schemas.microsoft.com/office/drawing/2010/main">
                  <a:solidFill>
                    <a:srgbClr val="FFFFFF"/>
                  </a:solidFill>
                </a14:hiddenFill>
              </a:ext>
            </a:extLst>
          </p:spPr>
        </p:pic>
        <p:sp>
          <p:nvSpPr>
            <p:cNvPr id="157" name="CuadroTexto 10">
              <a:extLst>
                <a:ext uri="{FF2B5EF4-FFF2-40B4-BE49-F238E27FC236}">
                  <a16:creationId xmlns:a16="http://schemas.microsoft.com/office/drawing/2014/main" id="{E23DB667-CA9B-4B90-59D4-EC6CA8E758F7}"/>
                </a:ext>
              </a:extLst>
            </p:cNvPr>
            <p:cNvSpPr txBox="1"/>
            <p:nvPr/>
          </p:nvSpPr>
          <p:spPr>
            <a:xfrm>
              <a:off x="8891048" y="5669456"/>
              <a:ext cx="1232925" cy="276999"/>
            </a:xfrm>
            <a:prstGeom prst="rect">
              <a:avLst/>
            </a:prstGeom>
            <a:noFill/>
          </p:spPr>
          <p:txBody>
            <a:bodyPr wrap="square" rtlCol="0">
              <a:spAutoFit/>
            </a:bodyPr>
            <a:lstStyle/>
            <a:p>
              <a:r>
                <a:rPr lang="es-ES" sz="1200" b="1">
                  <a:latin typeface="Quicksand" pitchFamily="2" charset="0"/>
                </a:rPr>
                <a:t>App Turística</a:t>
              </a:r>
            </a:p>
          </p:txBody>
        </p:sp>
        <p:pic>
          <p:nvPicPr>
            <p:cNvPr id="158" name="Picture 10">
              <a:extLst>
                <a:ext uri="{FF2B5EF4-FFF2-40B4-BE49-F238E27FC236}">
                  <a16:creationId xmlns:a16="http://schemas.microsoft.com/office/drawing/2014/main" id="{876F2F84-6B3B-359D-7C09-2042D4512B71}"/>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8557132" y="6019003"/>
              <a:ext cx="409575" cy="438150"/>
            </a:xfrm>
            <a:prstGeom prst="rect">
              <a:avLst/>
            </a:prstGeom>
            <a:noFill/>
            <a:extLst>
              <a:ext uri="{909E8E84-426E-40DD-AFC4-6F175D3DCCD1}">
                <a14:hiddenFill xmlns:a14="http://schemas.microsoft.com/office/drawing/2010/main">
                  <a:solidFill>
                    <a:srgbClr val="FFFFFF"/>
                  </a:solidFill>
                </a14:hiddenFill>
              </a:ext>
            </a:extLst>
          </p:spPr>
        </p:pic>
        <p:sp>
          <p:nvSpPr>
            <p:cNvPr id="159" name="CuadroTexto 14">
              <a:extLst>
                <a:ext uri="{FF2B5EF4-FFF2-40B4-BE49-F238E27FC236}">
                  <a16:creationId xmlns:a16="http://schemas.microsoft.com/office/drawing/2014/main" id="{4BF60AE3-8A1E-9A92-EE38-323E5D04ED2E}"/>
                </a:ext>
              </a:extLst>
            </p:cNvPr>
            <p:cNvSpPr txBox="1"/>
            <p:nvPr/>
          </p:nvSpPr>
          <p:spPr>
            <a:xfrm>
              <a:off x="8923464" y="5973687"/>
              <a:ext cx="1422924" cy="461665"/>
            </a:xfrm>
            <a:prstGeom prst="rect">
              <a:avLst/>
            </a:prstGeom>
            <a:noFill/>
          </p:spPr>
          <p:txBody>
            <a:bodyPr wrap="square" rtlCol="0">
              <a:spAutoFit/>
            </a:bodyPr>
            <a:lstStyle/>
            <a:p>
              <a:r>
                <a:rPr lang="es-ES" sz="1200" b="1">
                  <a:latin typeface="Quicksand" pitchFamily="2" charset="0"/>
                </a:rPr>
                <a:t>Asistente Inteligente Viaje</a:t>
              </a:r>
            </a:p>
          </p:txBody>
        </p:sp>
      </p:grpSp>
    </p:spTree>
    <p:extLst>
      <p:ext uri="{BB962C8B-B14F-4D97-AF65-F5344CB8AC3E}">
        <p14:creationId xmlns:p14="http://schemas.microsoft.com/office/powerpoint/2010/main" val="6578822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0E12A99-2BFA-5DBD-19B6-791B4689DD78}"/>
              </a:ext>
            </a:extLst>
          </p:cNvPr>
          <p:cNvSpPr>
            <a:spLocks noGrp="1"/>
          </p:cNvSpPr>
          <p:nvPr>
            <p:ph type="sldNum" sz="quarter" idx="4294967295"/>
          </p:nvPr>
        </p:nvSpPr>
        <p:spPr/>
        <p:txBody>
          <a:bodyPr/>
          <a:lstStyle/>
          <a:p>
            <a:pPr algn="r"/>
            <a:fld id="{00000000-1234-1234-1234-123412341234}" type="slidenum">
              <a:rPr lang="es" smtClean="0"/>
              <a:pPr algn="r"/>
              <a:t>23</a:t>
            </a:fld>
            <a:endParaRPr lang="es"/>
          </a:p>
        </p:txBody>
      </p:sp>
      <p:sp>
        <p:nvSpPr>
          <p:cNvPr id="28" name="Título 27">
            <a:extLst>
              <a:ext uri="{FF2B5EF4-FFF2-40B4-BE49-F238E27FC236}">
                <a16:creationId xmlns:a16="http://schemas.microsoft.com/office/drawing/2014/main" id="{5990B419-3714-0CFC-A46F-EFC58EC1FA59}"/>
              </a:ext>
            </a:extLst>
          </p:cNvPr>
          <p:cNvSpPr>
            <a:spLocks noGrp="1"/>
          </p:cNvSpPr>
          <p:nvPr>
            <p:ph type="title"/>
          </p:nvPr>
        </p:nvSpPr>
        <p:spPr/>
        <p:txBody>
          <a:bodyPr/>
          <a:lstStyle/>
          <a:p>
            <a:r>
              <a:rPr lang="es-ES" dirty="0"/>
              <a:t>Servicios del Nodo Central de la PID</a:t>
            </a:r>
          </a:p>
        </p:txBody>
      </p:sp>
      <p:sp>
        <p:nvSpPr>
          <p:cNvPr id="15" name="TextBox 14">
            <a:extLst>
              <a:ext uri="{FF2B5EF4-FFF2-40B4-BE49-F238E27FC236}">
                <a16:creationId xmlns:a16="http://schemas.microsoft.com/office/drawing/2014/main" id="{A3EF9854-10D9-202F-5554-DC4731621CCD}"/>
              </a:ext>
            </a:extLst>
          </p:cNvPr>
          <p:cNvSpPr txBox="1"/>
          <p:nvPr/>
        </p:nvSpPr>
        <p:spPr>
          <a:xfrm>
            <a:off x="142588" y="1446177"/>
            <a:ext cx="1591733" cy="261150"/>
          </a:xfrm>
          <a:prstGeom prst="rect">
            <a:avLst/>
          </a:prstGeom>
          <a:noFill/>
          <a:ln w="12700">
            <a:noFill/>
          </a:ln>
        </p:spPr>
        <p:txBody>
          <a:bodyPr wrap="square" lIns="48000" tIns="48000" rIns="48000" bIns="48000">
            <a:spAutoFit/>
          </a:bodyPr>
          <a:lstStyle/>
          <a:p>
            <a:pPr algn="ctr" fontAlgn="base">
              <a:spcAft>
                <a:spcPts val="800"/>
              </a:spcAft>
            </a:pPr>
            <a:r>
              <a:rPr lang="es-ES" sz="1067" b="1">
                <a:latin typeface="Quicksand" pitchFamily="2" charset="0"/>
              </a:rPr>
              <a:t>Módulos comunes</a:t>
            </a:r>
          </a:p>
        </p:txBody>
      </p:sp>
      <p:pic>
        <p:nvPicPr>
          <p:cNvPr id="22" name="Picture 21" descr="Mobile device with apps">
            <a:extLst>
              <a:ext uri="{FF2B5EF4-FFF2-40B4-BE49-F238E27FC236}">
                <a16:creationId xmlns:a16="http://schemas.microsoft.com/office/drawing/2014/main" id="{38805060-13FF-34FB-3644-5D8D6FD41411}"/>
              </a:ext>
            </a:extLst>
          </p:cNvPr>
          <p:cNvPicPr>
            <a:picLocks noChangeAspect="1"/>
          </p:cNvPicPr>
          <p:nvPr/>
        </p:nvPicPr>
        <p:blipFill rotWithShape="1">
          <a:blip r:embed="rId2"/>
          <a:srcRect l="21875" r="21875"/>
          <a:stretch/>
        </p:blipFill>
        <p:spPr>
          <a:xfrm>
            <a:off x="650741" y="823470"/>
            <a:ext cx="575424" cy="575424"/>
          </a:xfrm>
          <a:prstGeom prst="ellipse">
            <a:avLst/>
          </a:prstGeom>
          <a:ln w="38100">
            <a:solidFill>
              <a:schemeClr val="accent2"/>
            </a:solidFill>
          </a:ln>
        </p:spPr>
      </p:pic>
      <p:sp>
        <p:nvSpPr>
          <p:cNvPr id="29" name="TextBox 28">
            <a:extLst>
              <a:ext uri="{FF2B5EF4-FFF2-40B4-BE49-F238E27FC236}">
                <a16:creationId xmlns:a16="http://schemas.microsoft.com/office/drawing/2014/main" id="{71BE3114-C78E-EBF9-83CB-BDCDAF31C32B}"/>
              </a:ext>
            </a:extLst>
          </p:cNvPr>
          <p:cNvSpPr txBox="1"/>
          <p:nvPr/>
        </p:nvSpPr>
        <p:spPr>
          <a:xfrm>
            <a:off x="1734321" y="656985"/>
            <a:ext cx="10162115" cy="1353948"/>
          </a:xfrm>
          <a:prstGeom prst="rect">
            <a:avLst/>
          </a:prstGeom>
          <a:noFill/>
          <a:ln w="12700">
            <a:noFill/>
          </a:ln>
        </p:spPr>
        <p:txBody>
          <a:bodyPr wrap="square" lIns="48000" tIns="48000" rIns="48000" bIns="48000">
            <a:spAutoFit/>
          </a:bodyPr>
          <a:lstStyle/>
          <a:p>
            <a:pPr algn="just">
              <a:lnSpc>
                <a:spcPct val="113000"/>
              </a:lnSpc>
              <a:spcBef>
                <a:spcPts val="600"/>
              </a:spcBef>
            </a:pPr>
            <a:r>
              <a:rPr lang="es-ES" sz="1200" dirty="0">
                <a:latin typeface="Quicksand" pitchFamily="2" charset="0"/>
              </a:rPr>
              <a:t>El nodo central será un </a:t>
            </a:r>
            <a:r>
              <a:rPr lang="es-ES" sz="1200" b="1" dirty="0">
                <a:latin typeface="Quicksand" pitchFamily="2" charset="0"/>
              </a:rPr>
              <a:t>ecosistema de servicios </a:t>
            </a:r>
            <a:r>
              <a:rPr lang="es-ES" sz="1200" dirty="0">
                <a:latin typeface="Quicksand" pitchFamily="2" charset="0"/>
              </a:rPr>
              <a:t>diseñado para </a:t>
            </a:r>
            <a:r>
              <a:rPr lang="es-ES" sz="1200" b="1" dirty="0">
                <a:latin typeface="Quicksand" pitchFamily="2" charset="0"/>
              </a:rPr>
              <a:t>ofrecer</a:t>
            </a:r>
            <a:r>
              <a:rPr lang="es-ES" sz="1200" dirty="0">
                <a:latin typeface="Quicksand" pitchFamily="2" charset="0"/>
              </a:rPr>
              <a:t> </a:t>
            </a:r>
            <a:r>
              <a:rPr lang="es-ES" sz="1200" b="1" dirty="0">
                <a:latin typeface="Quicksand" pitchFamily="2" charset="0"/>
              </a:rPr>
              <a:t>soluciones tecnológicas innovadoras</a:t>
            </a:r>
            <a:r>
              <a:rPr lang="es-ES" sz="1200" dirty="0">
                <a:latin typeface="Quicksand" pitchFamily="2" charset="0"/>
              </a:rPr>
              <a:t> </a:t>
            </a:r>
            <a:r>
              <a:rPr lang="es-ES" sz="1200" b="1" dirty="0">
                <a:latin typeface="Quicksand" pitchFamily="2" charset="0"/>
              </a:rPr>
              <a:t>al sector turístico</a:t>
            </a:r>
            <a:r>
              <a:rPr lang="es-ES" sz="1200" dirty="0">
                <a:latin typeface="Quicksand" pitchFamily="2" charset="0"/>
              </a:rPr>
              <a:t>.</a:t>
            </a:r>
          </a:p>
          <a:p>
            <a:pPr algn="just">
              <a:lnSpc>
                <a:spcPct val="113000"/>
              </a:lnSpc>
              <a:spcBef>
                <a:spcPts val="600"/>
              </a:spcBef>
            </a:pPr>
            <a:r>
              <a:rPr lang="es-ES" sz="1200" dirty="0">
                <a:latin typeface="Quicksand" pitchFamily="2" charset="0"/>
              </a:rPr>
              <a:t>Su objetivo es </a:t>
            </a:r>
            <a:r>
              <a:rPr lang="es-ES" sz="1200" b="1" dirty="0">
                <a:latin typeface="Quicksand" pitchFamily="2" charset="0"/>
              </a:rPr>
              <a:t>impulsar la digitalización de los procesos y servicios </a:t>
            </a:r>
            <a:r>
              <a:rPr lang="es-ES" sz="1200" dirty="0">
                <a:latin typeface="Quicksand" pitchFamily="2" charset="0"/>
              </a:rPr>
              <a:t>de los actores implicados. </a:t>
            </a:r>
          </a:p>
          <a:p>
            <a:pPr algn="just">
              <a:lnSpc>
                <a:spcPct val="113000"/>
              </a:lnSpc>
              <a:spcBef>
                <a:spcPts val="600"/>
              </a:spcBef>
            </a:pPr>
            <a:r>
              <a:rPr lang="es-ES" sz="1200" dirty="0">
                <a:latin typeface="Quicksand" pitchFamily="2" charset="0"/>
              </a:rPr>
              <a:t>Esto será posible gracias a que la plataforma conecta todos los componentes del nodo, permitiendo implementar servicios comunes de forma eficiente y adaptada a las necesidades de cada participante. </a:t>
            </a:r>
          </a:p>
          <a:p>
            <a:pPr algn="just">
              <a:lnSpc>
                <a:spcPct val="113000"/>
              </a:lnSpc>
              <a:spcBef>
                <a:spcPts val="600"/>
              </a:spcBef>
            </a:pPr>
            <a:r>
              <a:rPr lang="es-ES" sz="1200" dirty="0">
                <a:latin typeface="Quicksand" pitchFamily="2" charset="0"/>
              </a:rPr>
              <a:t>Los módulos comunes destinados a cada actor son los siguientes:</a:t>
            </a:r>
          </a:p>
        </p:txBody>
      </p:sp>
      <p:grpSp>
        <p:nvGrpSpPr>
          <p:cNvPr id="3" name="Group 2">
            <a:extLst>
              <a:ext uri="{FF2B5EF4-FFF2-40B4-BE49-F238E27FC236}">
                <a16:creationId xmlns:a16="http://schemas.microsoft.com/office/drawing/2014/main" id="{EB732774-FAEF-7DBE-3001-DCE69CD2893A}"/>
              </a:ext>
            </a:extLst>
          </p:cNvPr>
          <p:cNvGrpSpPr>
            <a:grpSpLocks noChangeAspect="1"/>
          </p:cNvGrpSpPr>
          <p:nvPr/>
        </p:nvGrpSpPr>
        <p:grpSpPr>
          <a:xfrm>
            <a:off x="976274" y="2092567"/>
            <a:ext cx="9992098" cy="4291934"/>
            <a:chOff x="1202839" y="1994222"/>
            <a:chExt cx="6696927" cy="2876551"/>
          </a:xfrm>
        </p:grpSpPr>
        <p:grpSp>
          <p:nvGrpSpPr>
            <p:cNvPr id="4" name="Group 3">
              <a:extLst>
                <a:ext uri="{FF2B5EF4-FFF2-40B4-BE49-F238E27FC236}">
                  <a16:creationId xmlns:a16="http://schemas.microsoft.com/office/drawing/2014/main" id="{F595AF92-5FD8-2794-C843-ECC585237585}"/>
                </a:ext>
              </a:extLst>
            </p:cNvPr>
            <p:cNvGrpSpPr/>
            <p:nvPr/>
          </p:nvGrpSpPr>
          <p:grpSpPr>
            <a:xfrm>
              <a:off x="1202839" y="1994222"/>
              <a:ext cx="1547026" cy="2343320"/>
              <a:chOff x="1202839" y="1994222"/>
              <a:chExt cx="1547026" cy="2343320"/>
            </a:xfrm>
          </p:grpSpPr>
          <p:sp>
            <p:nvSpPr>
              <p:cNvPr id="53" name="Rectangle: Rounded Corners 52">
                <a:extLst>
                  <a:ext uri="{FF2B5EF4-FFF2-40B4-BE49-F238E27FC236}">
                    <a16:creationId xmlns:a16="http://schemas.microsoft.com/office/drawing/2014/main" id="{D553F69D-627B-1DC6-79B7-99415CDB4F4A}"/>
                  </a:ext>
                </a:extLst>
              </p:cNvPr>
              <p:cNvSpPr/>
              <p:nvPr/>
            </p:nvSpPr>
            <p:spPr>
              <a:xfrm>
                <a:off x="1202839" y="1994222"/>
                <a:ext cx="1547026" cy="2343320"/>
              </a:xfrm>
              <a:prstGeom prst="roundRect">
                <a:avLst/>
              </a:prstGeom>
              <a:solidFill>
                <a:schemeClr val="bg1">
                  <a:lumMod val="95000"/>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lIns="48000" tIns="48000" rIns="48000" bIns="48000" rtlCol="0" anchor="ctr"/>
              <a:lstStyle/>
              <a:p>
                <a:pPr algn="ctr"/>
                <a:endParaRPr lang="es-ES" sz="800">
                  <a:solidFill>
                    <a:schemeClr val="tx1"/>
                  </a:solidFill>
                  <a:latin typeface="Quicksand" pitchFamily="2" charset="0"/>
                </a:endParaRPr>
              </a:p>
            </p:txBody>
          </p:sp>
          <p:sp>
            <p:nvSpPr>
              <p:cNvPr id="54" name="TextBox 53">
                <a:extLst>
                  <a:ext uri="{FF2B5EF4-FFF2-40B4-BE49-F238E27FC236}">
                    <a16:creationId xmlns:a16="http://schemas.microsoft.com/office/drawing/2014/main" id="{EBC25BA3-8CB1-24AC-5812-32D92830DB30}"/>
                  </a:ext>
                </a:extLst>
              </p:cNvPr>
              <p:cNvSpPr txBox="1"/>
              <p:nvPr/>
            </p:nvSpPr>
            <p:spPr>
              <a:xfrm>
                <a:off x="1616108" y="2069098"/>
                <a:ext cx="720488" cy="202725"/>
              </a:xfrm>
              <a:prstGeom prst="rect">
                <a:avLst/>
              </a:prstGeom>
              <a:noFill/>
            </p:spPr>
            <p:txBody>
              <a:bodyPr wrap="square" lIns="0" tIns="0" rIns="0" bIns="0" rtlCol="0">
                <a:spAutoFit/>
              </a:bodyPr>
              <a:lstStyle/>
              <a:p>
                <a:pPr algn="ctr" defTabSz="1219146">
                  <a:buClr>
                    <a:srgbClr val="000000"/>
                  </a:buClr>
                  <a:defRPr/>
                </a:pPr>
                <a:r>
                  <a:rPr lang="es-ES" sz="1333" b="1" kern="0">
                    <a:solidFill>
                      <a:schemeClr val="accent2"/>
                    </a:solidFill>
                    <a:latin typeface="Quicksand" panose="020B0604020202020204" charset="0"/>
                    <a:cs typeface="Inter"/>
                    <a:sym typeface="Inter"/>
                  </a:rPr>
                  <a:t>Turistas</a:t>
                </a:r>
              </a:p>
            </p:txBody>
          </p:sp>
          <p:sp>
            <p:nvSpPr>
              <p:cNvPr id="55" name="Rectangle: Rounded Corners 54">
                <a:extLst>
                  <a:ext uri="{FF2B5EF4-FFF2-40B4-BE49-F238E27FC236}">
                    <a16:creationId xmlns:a16="http://schemas.microsoft.com/office/drawing/2014/main" id="{C03E1E80-17AD-B434-1446-630974F5C162}"/>
                  </a:ext>
                </a:extLst>
              </p:cNvPr>
              <p:cNvSpPr/>
              <p:nvPr/>
            </p:nvSpPr>
            <p:spPr>
              <a:xfrm>
                <a:off x="1470182" y="2427989"/>
                <a:ext cx="1056641" cy="352214"/>
              </a:xfrm>
              <a:prstGeom prst="roundRect">
                <a:avLst/>
              </a:prstGeom>
              <a:solidFill>
                <a:schemeClr val="bg1"/>
              </a:solidFill>
              <a:ln w="1270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lIns="48000" tIns="48000" rIns="48000" bIns="48000" rtlCol="0" anchor="ctr"/>
              <a:lstStyle/>
              <a:p>
                <a:pPr algn="ctr"/>
                <a:r>
                  <a:rPr lang="es-ES" sz="1000" dirty="0">
                    <a:solidFill>
                      <a:schemeClr val="tx1"/>
                    </a:solidFill>
                    <a:latin typeface="Quicksand" pitchFamily="2" charset="0"/>
                  </a:rPr>
                  <a:t>S03 Portal destino</a:t>
                </a:r>
              </a:p>
            </p:txBody>
          </p:sp>
          <p:sp>
            <p:nvSpPr>
              <p:cNvPr id="56" name="Rectangle: Rounded Corners 55">
                <a:extLst>
                  <a:ext uri="{FF2B5EF4-FFF2-40B4-BE49-F238E27FC236}">
                    <a16:creationId xmlns:a16="http://schemas.microsoft.com/office/drawing/2014/main" id="{FDC32A8C-F6FE-3C07-F62B-1A585E18BA9C}"/>
                  </a:ext>
                </a:extLst>
              </p:cNvPr>
              <p:cNvSpPr/>
              <p:nvPr/>
            </p:nvSpPr>
            <p:spPr>
              <a:xfrm>
                <a:off x="1470182" y="2882509"/>
                <a:ext cx="1056641" cy="352214"/>
              </a:xfrm>
              <a:prstGeom prst="roundRect">
                <a:avLst/>
              </a:prstGeom>
              <a:solidFill>
                <a:schemeClr val="bg1"/>
              </a:solidFill>
              <a:ln w="1270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lIns="48000" tIns="48000" rIns="48000" bIns="48000" rtlCol="0" anchor="ctr"/>
              <a:lstStyle/>
              <a:p>
                <a:pPr algn="ctr"/>
                <a:r>
                  <a:rPr lang="es-ES" sz="1000">
                    <a:solidFill>
                      <a:schemeClr val="tx1"/>
                    </a:solidFill>
                    <a:latin typeface="Quicksand" pitchFamily="2" charset="0"/>
                  </a:rPr>
                  <a:t>S07 App Turista</a:t>
                </a:r>
              </a:p>
            </p:txBody>
          </p:sp>
          <p:sp>
            <p:nvSpPr>
              <p:cNvPr id="57" name="Rectangle: Rounded Corners 56">
                <a:extLst>
                  <a:ext uri="{FF2B5EF4-FFF2-40B4-BE49-F238E27FC236}">
                    <a16:creationId xmlns:a16="http://schemas.microsoft.com/office/drawing/2014/main" id="{DB91D83F-5221-510A-25C9-7D3BD31F32F2}"/>
                  </a:ext>
                </a:extLst>
              </p:cNvPr>
              <p:cNvSpPr/>
              <p:nvPr/>
            </p:nvSpPr>
            <p:spPr>
              <a:xfrm>
                <a:off x="1481256" y="3325226"/>
                <a:ext cx="1056641" cy="352214"/>
              </a:xfrm>
              <a:prstGeom prst="roundRect">
                <a:avLst/>
              </a:prstGeom>
              <a:solidFill>
                <a:schemeClr val="bg1"/>
              </a:solidFill>
              <a:ln w="1270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lIns="48000" tIns="48000" rIns="48000" bIns="48000" rtlCol="0" anchor="ctr"/>
              <a:lstStyle/>
              <a:p>
                <a:pPr algn="ctr"/>
                <a:r>
                  <a:rPr lang="es-ES" sz="1000">
                    <a:solidFill>
                      <a:schemeClr val="tx1"/>
                    </a:solidFill>
                    <a:latin typeface="Quicksand" pitchFamily="2" charset="0"/>
                  </a:rPr>
                  <a:t>S04 Landing page</a:t>
                </a:r>
              </a:p>
            </p:txBody>
          </p:sp>
          <p:sp>
            <p:nvSpPr>
              <p:cNvPr id="58" name="Rectangle: Rounded Corners 57">
                <a:extLst>
                  <a:ext uri="{FF2B5EF4-FFF2-40B4-BE49-F238E27FC236}">
                    <a16:creationId xmlns:a16="http://schemas.microsoft.com/office/drawing/2014/main" id="{BBADF39F-49AD-C39C-CF4E-3BDBD06F08C6}"/>
                  </a:ext>
                </a:extLst>
              </p:cNvPr>
              <p:cNvSpPr/>
              <p:nvPr/>
            </p:nvSpPr>
            <p:spPr>
              <a:xfrm>
                <a:off x="1492332" y="3784721"/>
                <a:ext cx="1056641" cy="352214"/>
              </a:xfrm>
              <a:prstGeom prst="roundRect">
                <a:avLst/>
              </a:prstGeom>
              <a:solidFill>
                <a:schemeClr val="bg1"/>
              </a:solidFill>
              <a:ln w="1270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lIns="48000" tIns="48000" rIns="48000" bIns="48000" rtlCol="0" anchor="ctr"/>
              <a:lstStyle/>
              <a:p>
                <a:pPr algn="ctr"/>
                <a:r>
                  <a:rPr lang="es-ES" sz="1000">
                    <a:solidFill>
                      <a:schemeClr val="tx1"/>
                    </a:solidFill>
                    <a:latin typeface="Quicksand" pitchFamily="2" charset="0"/>
                  </a:rPr>
                  <a:t>S08 Asistente inteligente del viaje</a:t>
                </a:r>
              </a:p>
            </p:txBody>
          </p:sp>
        </p:grpSp>
        <p:grpSp>
          <p:nvGrpSpPr>
            <p:cNvPr id="11" name="Group 10">
              <a:extLst>
                <a:ext uri="{FF2B5EF4-FFF2-40B4-BE49-F238E27FC236}">
                  <a16:creationId xmlns:a16="http://schemas.microsoft.com/office/drawing/2014/main" id="{1B781FD1-6EE1-18B3-54E9-F5632E1E3D55}"/>
                </a:ext>
              </a:extLst>
            </p:cNvPr>
            <p:cNvGrpSpPr/>
            <p:nvPr/>
          </p:nvGrpSpPr>
          <p:grpSpPr>
            <a:xfrm>
              <a:off x="2814371" y="1994222"/>
              <a:ext cx="3473862" cy="2343320"/>
              <a:chOff x="2835718" y="1994222"/>
              <a:chExt cx="3473862" cy="2343320"/>
            </a:xfrm>
          </p:grpSpPr>
          <p:sp>
            <p:nvSpPr>
              <p:cNvPr id="40" name="Rectangle: Rounded Corners 39">
                <a:extLst>
                  <a:ext uri="{FF2B5EF4-FFF2-40B4-BE49-F238E27FC236}">
                    <a16:creationId xmlns:a16="http://schemas.microsoft.com/office/drawing/2014/main" id="{A673C53A-9A26-6481-5EE5-B7579A720EFA}"/>
                  </a:ext>
                </a:extLst>
              </p:cNvPr>
              <p:cNvSpPr/>
              <p:nvPr/>
            </p:nvSpPr>
            <p:spPr>
              <a:xfrm>
                <a:off x="2835718" y="1994222"/>
                <a:ext cx="3473862" cy="2343320"/>
              </a:xfrm>
              <a:prstGeom prst="roundRect">
                <a:avLst>
                  <a:gd name="adj" fmla="val 11796"/>
                </a:avLst>
              </a:prstGeom>
              <a:solidFill>
                <a:schemeClr val="bg1">
                  <a:lumMod val="95000"/>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lIns="48000" tIns="48000" rIns="48000" bIns="48000" rtlCol="0" anchor="ctr"/>
              <a:lstStyle/>
              <a:p>
                <a:pPr algn="ctr"/>
                <a:endParaRPr lang="es-ES" sz="800">
                  <a:solidFill>
                    <a:schemeClr val="tx1"/>
                  </a:solidFill>
                  <a:latin typeface="Quicksand" pitchFamily="2" charset="0"/>
                </a:endParaRPr>
              </a:p>
            </p:txBody>
          </p:sp>
          <p:sp>
            <p:nvSpPr>
              <p:cNvPr id="41" name="TextBox 40">
                <a:extLst>
                  <a:ext uri="{FF2B5EF4-FFF2-40B4-BE49-F238E27FC236}">
                    <a16:creationId xmlns:a16="http://schemas.microsoft.com/office/drawing/2014/main" id="{AC1AF329-6D32-4562-69B1-A0FC7323E3B3}"/>
                  </a:ext>
                </a:extLst>
              </p:cNvPr>
              <p:cNvSpPr txBox="1"/>
              <p:nvPr/>
            </p:nvSpPr>
            <p:spPr>
              <a:xfrm>
                <a:off x="4212405" y="2069098"/>
                <a:ext cx="720488" cy="202725"/>
              </a:xfrm>
              <a:prstGeom prst="rect">
                <a:avLst/>
              </a:prstGeom>
              <a:noFill/>
            </p:spPr>
            <p:txBody>
              <a:bodyPr wrap="square" lIns="0" tIns="0" rIns="0" bIns="0" rtlCol="0">
                <a:spAutoFit/>
              </a:bodyPr>
              <a:lstStyle/>
              <a:p>
                <a:pPr algn="ctr" defTabSz="1219146">
                  <a:buClr>
                    <a:srgbClr val="000000"/>
                  </a:buClr>
                  <a:defRPr/>
                </a:pPr>
                <a:r>
                  <a:rPr lang="es-ES" sz="1333" b="1" kern="0">
                    <a:solidFill>
                      <a:schemeClr val="accent1"/>
                    </a:solidFill>
                    <a:latin typeface="Quicksand" panose="020B0604020202020204" charset="0"/>
                    <a:cs typeface="Inter"/>
                    <a:sym typeface="Inter"/>
                  </a:rPr>
                  <a:t>Destinos</a:t>
                </a:r>
              </a:p>
            </p:txBody>
          </p:sp>
          <p:sp>
            <p:nvSpPr>
              <p:cNvPr id="42" name="Rectangle: Rounded Corners 41">
                <a:extLst>
                  <a:ext uri="{FF2B5EF4-FFF2-40B4-BE49-F238E27FC236}">
                    <a16:creationId xmlns:a16="http://schemas.microsoft.com/office/drawing/2014/main" id="{A2D9A83D-51EB-E89E-92C9-3C84AA881716}"/>
                  </a:ext>
                </a:extLst>
              </p:cNvPr>
              <p:cNvSpPr/>
              <p:nvPr/>
            </p:nvSpPr>
            <p:spPr>
              <a:xfrm>
                <a:off x="3721785" y="2342232"/>
                <a:ext cx="1701729" cy="352214"/>
              </a:xfrm>
              <a:prstGeom prst="roundRect">
                <a:avLst/>
              </a:prstGeom>
              <a:solidFill>
                <a:schemeClr val="bg1"/>
              </a:solidFill>
              <a:ln w="1270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lIns="48000" tIns="48000" rIns="48000" bIns="48000" rtlCol="0" anchor="ctr"/>
              <a:lstStyle/>
              <a:p>
                <a:pPr algn="ctr"/>
                <a:r>
                  <a:rPr lang="es-ES" sz="1000">
                    <a:solidFill>
                      <a:schemeClr val="tx1"/>
                    </a:solidFill>
                    <a:latin typeface="Quicksand" pitchFamily="2" charset="0"/>
                  </a:rPr>
                  <a:t>S09 Gestión del Destino DTI</a:t>
                </a:r>
              </a:p>
            </p:txBody>
          </p:sp>
          <p:grpSp>
            <p:nvGrpSpPr>
              <p:cNvPr id="43" name="Group 42">
                <a:extLst>
                  <a:ext uri="{FF2B5EF4-FFF2-40B4-BE49-F238E27FC236}">
                    <a16:creationId xmlns:a16="http://schemas.microsoft.com/office/drawing/2014/main" id="{D05921F9-E3FE-1C35-A433-C6958E9A26E7}"/>
                  </a:ext>
                </a:extLst>
              </p:cNvPr>
              <p:cNvGrpSpPr/>
              <p:nvPr/>
            </p:nvGrpSpPr>
            <p:grpSpPr>
              <a:xfrm>
                <a:off x="2932213" y="2829978"/>
                <a:ext cx="3280873" cy="352214"/>
                <a:chOff x="2937621" y="2829978"/>
                <a:chExt cx="3280873" cy="352214"/>
              </a:xfrm>
            </p:grpSpPr>
            <p:sp>
              <p:nvSpPr>
                <p:cNvPr id="51" name="Rectangle: Rounded Corners 50">
                  <a:extLst>
                    <a:ext uri="{FF2B5EF4-FFF2-40B4-BE49-F238E27FC236}">
                      <a16:creationId xmlns:a16="http://schemas.microsoft.com/office/drawing/2014/main" id="{8CBFF929-62A6-38F0-DB83-489B78BB60B5}"/>
                    </a:ext>
                  </a:extLst>
                </p:cNvPr>
                <p:cNvSpPr/>
                <p:nvPr/>
              </p:nvSpPr>
              <p:spPr>
                <a:xfrm>
                  <a:off x="2937621" y="2829978"/>
                  <a:ext cx="1651573" cy="352214"/>
                </a:xfrm>
                <a:prstGeom prst="roundRect">
                  <a:avLst/>
                </a:prstGeom>
                <a:solidFill>
                  <a:schemeClr val="bg1"/>
                </a:solidFill>
                <a:ln w="1270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lIns="48000" tIns="48000" rIns="48000" bIns="48000" rtlCol="0" anchor="ctr"/>
                <a:lstStyle/>
                <a:p>
                  <a:pPr algn="ctr"/>
                  <a:r>
                    <a:rPr lang="es-ES" sz="1000">
                      <a:solidFill>
                        <a:schemeClr val="tx1"/>
                      </a:solidFill>
                      <a:latin typeface="Quicksand" pitchFamily="2" charset="0"/>
                    </a:rPr>
                    <a:t>S06 Reserva online</a:t>
                  </a:r>
                </a:p>
              </p:txBody>
            </p:sp>
            <p:sp>
              <p:nvSpPr>
                <p:cNvPr id="52" name="Rectangle: Rounded Corners 51">
                  <a:extLst>
                    <a:ext uri="{FF2B5EF4-FFF2-40B4-BE49-F238E27FC236}">
                      <a16:creationId xmlns:a16="http://schemas.microsoft.com/office/drawing/2014/main" id="{0EC7167C-D9E3-B272-F522-675171DD8A34}"/>
                    </a:ext>
                  </a:extLst>
                </p:cNvPr>
                <p:cNvSpPr/>
                <p:nvPr/>
              </p:nvSpPr>
              <p:spPr>
                <a:xfrm>
                  <a:off x="4698584" y="2829978"/>
                  <a:ext cx="1519910" cy="352214"/>
                </a:xfrm>
                <a:prstGeom prst="roundRect">
                  <a:avLst/>
                </a:prstGeom>
                <a:solidFill>
                  <a:schemeClr val="bg1"/>
                </a:solidFill>
                <a:ln w="1270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lIns="48000" tIns="48000" rIns="48000" bIns="48000" rtlCol="0" anchor="ctr"/>
                <a:lstStyle/>
                <a:p>
                  <a:pPr algn="ctr"/>
                  <a:r>
                    <a:rPr lang="es-ES" sz="1000">
                      <a:solidFill>
                        <a:schemeClr val="tx1"/>
                      </a:solidFill>
                      <a:latin typeface="Quicksand" pitchFamily="2" charset="0"/>
                    </a:rPr>
                    <a:t>S12 Diagnóstico DTI</a:t>
                  </a:r>
                </a:p>
              </p:txBody>
            </p:sp>
          </p:grpSp>
          <p:sp>
            <p:nvSpPr>
              <p:cNvPr id="44" name="Rectangle: Rounded Corners 43">
                <a:extLst>
                  <a:ext uri="{FF2B5EF4-FFF2-40B4-BE49-F238E27FC236}">
                    <a16:creationId xmlns:a16="http://schemas.microsoft.com/office/drawing/2014/main" id="{8CDB9715-87B4-DA7C-CF98-D55D8C0776F7}"/>
                  </a:ext>
                </a:extLst>
              </p:cNvPr>
              <p:cNvSpPr/>
              <p:nvPr/>
            </p:nvSpPr>
            <p:spPr>
              <a:xfrm>
                <a:off x="2929596" y="3317724"/>
                <a:ext cx="1056640" cy="352214"/>
              </a:xfrm>
              <a:prstGeom prst="roundRect">
                <a:avLst/>
              </a:prstGeom>
              <a:solidFill>
                <a:schemeClr val="bg1"/>
              </a:solidFill>
              <a:ln w="1270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lIns="48000" tIns="48000" rIns="48000" bIns="48000" rtlCol="0" anchor="ctr"/>
              <a:lstStyle/>
              <a:p>
                <a:pPr algn="ctr"/>
                <a:r>
                  <a:rPr lang="es-ES" sz="800" dirty="0">
                    <a:solidFill>
                      <a:schemeClr val="tx1"/>
                    </a:solidFill>
                    <a:latin typeface="Quicksand" pitchFamily="2" charset="0"/>
                  </a:rPr>
                  <a:t>S15 Encuestas en destino</a:t>
                </a:r>
              </a:p>
            </p:txBody>
          </p:sp>
          <p:sp>
            <p:nvSpPr>
              <p:cNvPr id="45" name="Rectangle: Rounded Corners 44">
                <a:extLst>
                  <a:ext uri="{FF2B5EF4-FFF2-40B4-BE49-F238E27FC236}">
                    <a16:creationId xmlns:a16="http://schemas.microsoft.com/office/drawing/2014/main" id="{6618E221-18FA-E702-4D1C-90B27835F2B8}"/>
                  </a:ext>
                </a:extLst>
              </p:cNvPr>
              <p:cNvSpPr/>
              <p:nvPr/>
            </p:nvSpPr>
            <p:spPr>
              <a:xfrm>
                <a:off x="4039526" y="3317724"/>
                <a:ext cx="960582" cy="352214"/>
              </a:xfrm>
              <a:prstGeom prst="roundRect">
                <a:avLst/>
              </a:prstGeom>
              <a:solidFill>
                <a:schemeClr val="bg1"/>
              </a:solidFill>
              <a:ln w="1270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lIns="48000" tIns="48000" rIns="48000" bIns="48000" rtlCol="0" anchor="ctr"/>
              <a:lstStyle/>
              <a:p>
                <a:pPr algn="ctr"/>
                <a:r>
                  <a:rPr lang="es-ES" sz="1000">
                    <a:solidFill>
                      <a:schemeClr val="tx1"/>
                    </a:solidFill>
                    <a:latin typeface="Quicksand"/>
                  </a:rPr>
                  <a:t>S16 Reputación online</a:t>
                </a:r>
                <a:endParaRPr lang="es-ES" sz="1000">
                  <a:solidFill>
                    <a:schemeClr val="tx1"/>
                  </a:solidFill>
                  <a:latin typeface="Quicksand" pitchFamily="2" charset="0"/>
                </a:endParaRPr>
              </a:p>
            </p:txBody>
          </p:sp>
          <p:sp>
            <p:nvSpPr>
              <p:cNvPr id="46" name="Rectangle: Rounded Corners 45">
                <a:extLst>
                  <a:ext uri="{FF2B5EF4-FFF2-40B4-BE49-F238E27FC236}">
                    <a16:creationId xmlns:a16="http://schemas.microsoft.com/office/drawing/2014/main" id="{A1F66753-2E2C-AFF3-9791-F6E290B0E6F4}"/>
                  </a:ext>
                </a:extLst>
              </p:cNvPr>
              <p:cNvSpPr/>
              <p:nvPr/>
            </p:nvSpPr>
            <p:spPr>
              <a:xfrm>
                <a:off x="5053398" y="3317724"/>
                <a:ext cx="1162304" cy="352214"/>
              </a:xfrm>
              <a:prstGeom prst="roundRect">
                <a:avLst/>
              </a:prstGeom>
              <a:solidFill>
                <a:schemeClr val="bg1"/>
              </a:solidFill>
              <a:ln w="1270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lIns="48000" tIns="48000" rIns="48000" bIns="48000" rtlCol="0" anchor="ctr"/>
              <a:lstStyle/>
              <a:p>
                <a:pPr algn="ctr"/>
                <a:r>
                  <a:rPr lang="es-ES" sz="1000">
                    <a:solidFill>
                      <a:schemeClr val="tx1"/>
                    </a:solidFill>
                    <a:latin typeface="Quicksand" pitchFamily="2" charset="0"/>
                  </a:rPr>
                  <a:t>S17 Percepción ciudadana</a:t>
                </a:r>
              </a:p>
            </p:txBody>
          </p:sp>
          <p:grpSp>
            <p:nvGrpSpPr>
              <p:cNvPr id="47" name="Group 46">
                <a:extLst>
                  <a:ext uri="{FF2B5EF4-FFF2-40B4-BE49-F238E27FC236}">
                    <a16:creationId xmlns:a16="http://schemas.microsoft.com/office/drawing/2014/main" id="{4E4A8C33-30FB-72C4-3A1C-9683EDA505BA}"/>
                  </a:ext>
                </a:extLst>
              </p:cNvPr>
              <p:cNvGrpSpPr/>
              <p:nvPr/>
            </p:nvGrpSpPr>
            <p:grpSpPr>
              <a:xfrm>
                <a:off x="2932213" y="3805469"/>
                <a:ext cx="3280872" cy="352214"/>
                <a:chOff x="2937621" y="3805469"/>
                <a:chExt cx="3280872" cy="352214"/>
              </a:xfrm>
            </p:grpSpPr>
            <p:sp>
              <p:nvSpPr>
                <p:cNvPr id="48" name="Rectangle: Rounded Corners 47">
                  <a:extLst>
                    <a:ext uri="{FF2B5EF4-FFF2-40B4-BE49-F238E27FC236}">
                      <a16:creationId xmlns:a16="http://schemas.microsoft.com/office/drawing/2014/main" id="{536F7664-DB71-9E5A-F76E-20ADF38838DF}"/>
                    </a:ext>
                  </a:extLst>
                </p:cNvPr>
                <p:cNvSpPr/>
                <p:nvPr/>
              </p:nvSpPr>
              <p:spPr>
                <a:xfrm>
                  <a:off x="2937621" y="3805469"/>
                  <a:ext cx="1162304" cy="352214"/>
                </a:xfrm>
                <a:prstGeom prst="roundRect">
                  <a:avLst/>
                </a:prstGeom>
                <a:solidFill>
                  <a:schemeClr val="bg1"/>
                </a:solidFill>
                <a:ln w="1270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lIns="48000" tIns="48000" rIns="48000" bIns="48000" rtlCol="0" anchor="ctr"/>
                <a:lstStyle/>
                <a:p>
                  <a:pPr algn="ctr"/>
                  <a:r>
                    <a:rPr lang="es-ES" sz="1000">
                      <a:solidFill>
                        <a:schemeClr val="tx1"/>
                      </a:solidFill>
                      <a:latin typeface="Quicksand" pitchFamily="2" charset="0"/>
                    </a:rPr>
                    <a:t>S18 Gestor avanzado de datos</a:t>
                  </a:r>
                </a:p>
              </p:txBody>
            </p:sp>
            <p:sp>
              <p:nvSpPr>
                <p:cNvPr id="49" name="Rectangle: Rounded Corners 48">
                  <a:extLst>
                    <a:ext uri="{FF2B5EF4-FFF2-40B4-BE49-F238E27FC236}">
                      <a16:creationId xmlns:a16="http://schemas.microsoft.com/office/drawing/2014/main" id="{86F84D07-51DF-EAF3-FF11-2B1EE08189A4}"/>
                    </a:ext>
                  </a:extLst>
                </p:cNvPr>
                <p:cNvSpPr/>
                <p:nvPr/>
              </p:nvSpPr>
              <p:spPr>
                <a:xfrm>
                  <a:off x="4188853" y="3805469"/>
                  <a:ext cx="873256" cy="352214"/>
                </a:xfrm>
                <a:prstGeom prst="roundRect">
                  <a:avLst/>
                </a:prstGeom>
                <a:solidFill>
                  <a:schemeClr val="bg1"/>
                </a:solidFill>
                <a:ln w="1270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lIns="48000" tIns="48000" rIns="48000" bIns="48000" rtlCol="0" anchor="ctr"/>
                <a:lstStyle/>
                <a:p>
                  <a:pPr algn="ctr"/>
                  <a:r>
                    <a:rPr lang="es-ES" sz="1000">
                      <a:solidFill>
                        <a:schemeClr val="tx1"/>
                      </a:solidFill>
                      <a:latin typeface="Quicksand" pitchFamily="2" charset="0"/>
                    </a:rPr>
                    <a:t>S14 SIT Destino</a:t>
                  </a:r>
                </a:p>
              </p:txBody>
            </p:sp>
            <p:sp>
              <p:nvSpPr>
                <p:cNvPr id="50" name="Rectangle: Rounded Corners 49">
                  <a:extLst>
                    <a:ext uri="{FF2B5EF4-FFF2-40B4-BE49-F238E27FC236}">
                      <a16:creationId xmlns:a16="http://schemas.microsoft.com/office/drawing/2014/main" id="{87D6D8B9-DBEA-464E-1EFB-2FA96EC7A659}"/>
                    </a:ext>
                  </a:extLst>
                </p:cNvPr>
                <p:cNvSpPr/>
                <p:nvPr/>
              </p:nvSpPr>
              <p:spPr>
                <a:xfrm>
                  <a:off x="5151036" y="3805469"/>
                  <a:ext cx="1067457" cy="352214"/>
                </a:xfrm>
                <a:prstGeom prst="roundRect">
                  <a:avLst/>
                </a:prstGeom>
                <a:solidFill>
                  <a:schemeClr val="bg1"/>
                </a:solidFill>
                <a:ln w="1270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lIns="48000" tIns="48000" rIns="48000" bIns="48000" rtlCol="0" anchor="ctr"/>
                <a:lstStyle/>
                <a:p>
                  <a:pPr algn="ctr"/>
                  <a:r>
                    <a:rPr lang="es-ES" sz="800">
                      <a:solidFill>
                        <a:schemeClr val="tx1"/>
                      </a:solidFill>
                      <a:latin typeface="Quicksand" pitchFamily="2" charset="0"/>
                    </a:rPr>
                    <a:t>S19 Cuadro de mando de rendimiento DTI</a:t>
                  </a:r>
                </a:p>
              </p:txBody>
            </p:sp>
          </p:grpSp>
        </p:grpSp>
        <p:grpSp>
          <p:nvGrpSpPr>
            <p:cNvPr id="13" name="Group 12">
              <a:extLst>
                <a:ext uri="{FF2B5EF4-FFF2-40B4-BE49-F238E27FC236}">
                  <a16:creationId xmlns:a16="http://schemas.microsoft.com/office/drawing/2014/main" id="{0F64BA83-3BE3-7CDF-AB05-D20AF53AF030}"/>
                </a:ext>
              </a:extLst>
            </p:cNvPr>
            <p:cNvGrpSpPr/>
            <p:nvPr/>
          </p:nvGrpSpPr>
          <p:grpSpPr>
            <a:xfrm>
              <a:off x="6352740" y="1994222"/>
              <a:ext cx="1547026" cy="2343320"/>
              <a:chOff x="6352740" y="1994222"/>
              <a:chExt cx="1547026" cy="2343320"/>
            </a:xfrm>
          </p:grpSpPr>
          <p:sp>
            <p:nvSpPr>
              <p:cNvPr id="34" name="Rectangle: Rounded Corners 33">
                <a:extLst>
                  <a:ext uri="{FF2B5EF4-FFF2-40B4-BE49-F238E27FC236}">
                    <a16:creationId xmlns:a16="http://schemas.microsoft.com/office/drawing/2014/main" id="{466458EC-7BE8-3559-150B-21D0409377A2}"/>
                  </a:ext>
                </a:extLst>
              </p:cNvPr>
              <p:cNvSpPr/>
              <p:nvPr/>
            </p:nvSpPr>
            <p:spPr>
              <a:xfrm>
                <a:off x="6352740" y="1994222"/>
                <a:ext cx="1547026" cy="2343320"/>
              </a:xfrm>
              <a:prstGeom prst="roundRect">
                <a:avLst>
                  <a:gd name="adj" fmla="val 16667"/>
                </a:avLst>
              </a:prstGeom>
              <a:solidFill>
                <a:schemeClr val="bg1">
                  <a:lumMod val="95000"/>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lIns="48000" tIns="48000" rIns="48000" bIns="48000" rtlCol="0" anchor="ctr"/>
              <a:lstStyle/>
              <a:p>
                <a:pPr algn="ctr"/>
                <a:endParaRPr lang="es-ES" sz="800">
                  <a:solidFill>
                    <a:schemeClr val="tx1"/>
                  </a:solidFill>
                  <a:latin typeface="Quicksand" pitchFamily="2" charset="0"/>
                </a:endParaRPr>
              </a:p>
            </p:txBody>
          </p:sp>
          <p:sp>
            <p:nvSpPr>
              <p:cNvPr id="35" name="TextBox 34">
                <a:extLst>
                  <a:ext uri="{FF2B5EF4-FFF2-40B4-BE49-F238E27FC236}">
                    <a16:creationId xmlns:a16="http://schemas.microsoft.com/office/drawing/2014/main" id="{6D1CF7DF-9D48-CFE0-31B4-FF41FAB79F50}"/>
                  </a:ext>
                </a:extLst>
              </p:cNvPr>
              <p:cNvSpPr txBox="1"/>
              <p:nvPr/>
            </p:nvSpPr>
            <p:spPr>
              <a:xfrm>
                <a:off x="6727959" y="2069098"/>
                <a:ext cx="821951" cy="202725"/>
              </a:xfrm>
              <a:prstGeom prst="rect">
                <a:avLst/>
              </a:prstGeom>
              <a:noFill/>
            </p:spPr>
            <p:txBody>
              <a:bodyPr wrap="square" lIns="0" tIns="0" rIns="0" bIns="0" rtlCol="0">
                <a:spAutoFit/>
              </a:bodyPr>
              <a:lstStyle/>
              <a:p>
                <a:pPr algn="ctr" defTabSz="1219146">
                  <a:buClr>
                    <a:srgbClr val="000000"/>
                  </a:buClr>
                  <a:defRPr/>
                </a:pPr>
                <a:r>
                  <a:rPr lang="es-ES" sz="1333" b="1" kern="0">
                    <a:solidFill>
                      <a:schemeClr val="accent3"/>
                    </a:solidFill>
                    <a:latin typeface="Quicksand" panose="020B0604020202020204" charset="0"/>
                    <a:cs typeface="Inter"/>
                    <a:sym typeface="Inter"/>
                  </a:rPr>
                  <a:t>Empresas</a:t>
                </a:r>
              </a:p>
            </p:txBody>
          </p:sp>
          <p:sp>
            <p:nvSpPr>
              <p:cNvPr id="36" name="Rectangle: Rounded Corners 35">
                <a:extLst>
                  <a:ext uri="{FF2B5EF4-FFF2-40B4-BE49-F238E27FC236}">
                    <a16:creationId xmlns:a16="http://schemas.microsoft.com/office/drawing/2014/main" id="{E65B10FA-63D6-B25C-7039-A062BA3A3B07}"/>
                  </a:ext>
                </a:extLst>
              </p:cNvPr>
              <p:cNvSpPr/>
              <p:nvPr/>
            </p:nvSpPr>
            <p:spPr>
              <a:xfrm>
                <a:off x="6486986" y="2380285"/>
                <a:ext cx="1278534" cy="352214"/>
              </a:xfrm>
              <a:prstGeom prst="roundRect">
                <a:avLst/>
              </a:prstGeom>
              <a:solidFill>
                <a:schemeClr val="bg1"/>
              </a:solidFill>
              <a:ln w="1270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lIns="48000" tIns="48000" rIns="48000" bIns="48000" rtlCol="0" anchor="ctr"/>
              <a:lstStyle/>
              <a:p>
                <a:pPr algn="ctr"/>
                <a:r>
                  <a:rPr lang="es-ES" sz="1000">
                    <a:solidFill>
                      <a:schemeClr val="tx1"/>
                    </a:solidFill>
                    <a:latin typeface="Quicksand" pitchFamily="2" charset="0"/>
                  </a:rPr>
                  <a:t>S10 App profesional</a:t>
                </a:r>
              </a:p>
            </p:txBody>
          </p:sp>
          <p:sp>
            <p:nvSpPr>
              <p:cNvPr id="37" name="Rectangle: Rounded Corners 36">
                <a:extLst>
                  <a:ext uri="{FF2B5EF4-FFF2-40B4-BE49-F238E27FC236}">
                    <a16:creationId xmlns:a16="http://schemas.microsoft.com/office/drawing/2014/main" id="{1AE2E5CB-1453-F63C-4BC2-2C7A2298F4A3}"/>
                  </a:ext>
                </a:extLst>
              </p:cNvPr>
              <p:cNvSpPr/>
              <p:nvPr/>
            </p:nvSpPr>
            <p:spPr>
              <a:xfrm>
                <a:off x="6486986" y="2829978"/>
                <a:ext cx="1278534" cy="352214"/>
              </a:xfrm>
              <a:prstGeom prst="roundRect">
                <a:avLst/>
              </a:prstGeom>
              <a:solidFill>
                <a:schemeClr val="bg1"/>
              </a:solidFill>
              <a:ln w="1270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lIns="48000" tIns="48000" rIns="48000" bIns="48000" rtlCol="0" anchor="ctr"/>
              <a:lstStyle/>
              <a:p>
                <a:pPr algn="ctr"/>
                <a:r>
                  <a:rPr lang="es-ES" sz="1000">
                    <a:solidFill>
                      <a:schemeClr val="tx1"/>
                    </a:solidFill>
                    <a:latin typeface="Quicksand" pitchFamily="2" charset="0"/>
                  </a:rPr>
                  <a:t>S01 Portal profesional</a:t>
                </a:r>
              </a:p>
            </p:txBody>
          </p:sp>
          <p:sp>
            <p:nvSpPr>
              <p:cNvPr id="38" name="Rectangle: Rounded Corners 37">
                <a:extLst>
                  <a:ext uri="{FF2B5EF4-FFF2-40B4-BE49-F238E27FC236}">
                    <a16:creationId xmlns:a16="http://schemas.microsoft.com/office/drawing/2014/main" id="{A9C31405-1A01-B7F1-CB5A-911D6CD58829}"/>
                  </a:ext>
                </a:extLst>
              </p:cNvPr>
              <p:cNvSpPr/>
              <p:nvPr/>
            </p:nvSpPr>
            <p:spPr>
              <a:xfrm>
                <a:off x="6486986" y="3317724"/>
                <a:ext cx="1278534" cy="352214"/>
              </a:xfrm>
              <a:prstGeom prst="roundRect">
                <a:avLst/>
              </a:prstGeom>
              <a:solidFill>
                <a:schemeClr val="bg1"/>
              </a:solidFill>
              <a:ln w="1270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lIns="48000" tIns="48000" rIns="48000" bIns="48000" rtlCol="0" anchor="ctr"/>
              <a:lstStyle/>
              <a:p>
                <a:pPr algn="ctr"/>
                <a:r>
                  <a:rPr lang="es-ES" sz="1000">
                    <a:solidFill>
                      <a:schemeClr val="tx1"/>
                    </a:solidFill>
                    <a:latin typeface="Quicksand" pitchFamily="2" charset="0"/>
                  </a:rPr>
                  <a:t>S13 Índice de madurez digital de las pymes</a:t>
                </a:r>
              </a:p>
            </p:txBody>
          </p:sp>
          <p:sp>
            <p:nvSpPr>
              <p:cNvPr id="39" name="Rectangle: Rounded Corners 38">
                <a:extLst>
                  <a:ext uri="{FF2B5EF4-FFF2-40B4-BE49-F238E27FC236}">
                    <a16:creationId xmlns:a16="http://schemas.microsoft.com/office/drawing/2014/main" id="{5CB68085-86AE-D668-EB98-2B5FB90AA608}"/>
                  </a:ext>
                </a:extLst>
              </p:cNvPr>
              <p:cNvSpPr/>
              <p:nvPr/>
            </p:nvSpPr>
            <p:spPr>
              <a:xfrm>
                <a:off x="6486986" y="3805469"/>
                <a:ext cx="1278534" cy="352214"/>
              </a:xfrm>
              <a:prstGeom prst="roundRect">
                <a:avLst/>
              </a:prstGeom>
              <a:solidFill>
                <a:schemeClr val="bg1"/>
              </a:solidFill>
              <a:ln w="1270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lIns="48000" tIns="48000" rIns="48000" bIns="48000" rtlCol="0" anchor="ctr"/>
              <a:lstStyle/>
              <a:p>
                <a:pPr algn="ctr"/>
                <a:r>
                  <a:rPr lang="es-ES" sz="1000">
                    <a:solidFill>
                      <a:schemeClr val="tx1"/>
                    </a:solidFill>
                    <a:latin typeface="Quicksand" pitchFamily="2" charset="0"/>
                  </a:rPr>
                  <a:t>S20 Cuadro de mando de empresas</a:t>
                </a:r>
              </a:p>
            </p:txBody>
          </p:sp>
        </p:grpSp>
        <p:grpSp>
          <p:nvGrpSpPr>
            <p:cNvPr id="14" name="Group 13">
              <a:extLst>
                <a:ext uri="{FF2B5EF4-FFF2-40B4-BE49-F238E27FC236}">
                  <a16:creationId xmlns:a16="http://schemas.microsoft.com/office/drawing/2014/main" id="{479DFDAE-3502-F270-0559-763EF79B4888}"/>
                </a:ext>
              </a:extLst>
            </p:cNvPr>
            <p:cNvGrpSpPr/>
            <p:nvPr/>
          </p:nvGrpSpPr>
          <p:grpSpPr>
            <a:xfrm>
              <a:off x="1202840" y="4369812"/>
              <a:ext cx="6696926" cy="500961"/>
              <a:chOff x="1202840" y="4369812"/>
              <a:chExt cx="6696926" cy="500961"/>
            </a:xfrm>
          </p:grpSpPr>
          <p:sp>
            <p:nvSpPr>
              <p:cNvPr id="27" name="Rectangle: Rounded Corners 26">
                <a:extLst>
                  <a:ext uri="{FF2B5EF4-FFF2-40B4-BE49-F238E27FC236}">
                    <a16:creationId xmlns:a16="http://schemas.microsoft.com/office/drawing/2014/main" id="{EFF248DB-5DB9-E496-F9B6-78300D661860}"/>
                  </a:ext>
                </a:extLst>
              </p:cNvPr>
              <p:cNvSpPr/>
              <p:nvPr/>
            </p:nvSpPr>
            <p:spPr>
              <a:xfrm>
                <a:off x="1202840" y="4369812"/>
                <a:ext cx="6696926" cy="500961"/>
              </a:xfrm>
              <a:prstGeom prst="roundRect">
                <a:avLst/>
              </a:prstGeom>
              <a:solidFill>
                <a:schemeClr val="bg1">
                  <a:lumMod val="85000"/>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lIns="48000" tIns="48000" rIns="48000" bIns="48000" rtlCol="0" anchor="ctr"/>
              <a:lstStyle/>
              <a:p>
                <a:pPr algn="ctr"/>
                <a:endParaRPr lang="es-ES" sz="800">
                  <a:solidFill>
                    <a:schemeClr val="tx1"/>
                  </a:solidFill>
                  <a:latin typeface="Quicksand" pitchFamily="2" charset="0"/>
                </a:endParaRPr>
              </a:p>
            </p:txBody>
          </p:sp>
          <p:grpSp>
            <p:nvGrpSpPr>
              <p:cNvPr id="30" name="Group 29">
                <a:extLst>
                  <a:ext uri="{FF2B5EF4-FFF2-40B4-BE49-F238E27FC236}">
                    <a16:creationId xmlns:a16="http://schemas.microsoft.com/office/drawing/2014/main" id="{F424C3B9-8545-2DE5-D23D-AA00297346C8}"/>
                  </a:ext>
                </a:extLst>
              </p:cNvPr>
              <p:cNvGrpSpPr/>
              <p:nvPr/>
            </p:nvGrpSpPr>
            <p:grpSpPr>
              <a:xfrm>
                <a:off x="1422485" y="4444185"/>
                <a:ext cx="6257636" cy="352214"/>
                <a:chOff x="1392651" y="4444185"/>
                <a:chExt cx="6257636" cy="352214"/>
              </a:xfrm>
            </p:grpSpPr>
            <p:sp>
              <p:nvSpPr>
                <p:cNvPr id="31" name="Rectangle: Rounded Corners 30">
                  <a:extLst>
                    <a:ext uri="{FF2B5EF4-FFF2-40B4-BE49-F238E27FC236}">
                      <a16:creationId xmlns:a16="http://schemas.microsoft.com/office/drawing/2014/main" id="{5E269E83-C2DB-0FDE-9FD9-89FD63925555}"/>
                    </a:ext>
                  </a:extLst>
                </p:cNvPr>
                <p:cNvSpPr/>
                <p:nvPr/>
              </p:nvSpPr>
              <p:spPr>
                <a:xfrm>
                  <a:off x="1392651" y="4444185"/>
                  <a:ext cx="1871902" cy="352214"/>
                </a:xfrm>
                <a:prstGeom prst="roundRect">
                  <a:avLst/>
                </a:prstGeom>
                <a:solidFill>
                  <a:schemeClr val="bg1"/>
                </a:solidFill>
                <a:ln w="1270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lIns="48000" tIns="48000" rIns="48000" bIns="48000" rtlCol="0" anchor="ctr"/>
                <a:lstStyle/>
                <a:p>
                  <a:pPr algn="ctr"/>
                  <a:r>
                    <a:rPr lang="es-ES" sz="1000">
                      <a:solidFill>
                        <a:schemeClr val="tx1"/>
                      </a:solidFill>
                      <a:latin typeface="Quicksand" pitchFamily="2" charset="0"/>
                    </a:rPr>
                    <a:t>S05 interacción y fidelización</a:t>
                  </a:r>
                </a:p>
              </p:txBody>
            </p:sp>
            <p:sp>
              <p:nvSpPr>
                <p:cNvPr id="32" name="Rectangle: Rounded Corners 31">
                  <a:extLst>
                    <a:ext uri="{FF2B5EF4-FFF2-40B4-BE49-F238E27FC236}">
                      <a16:creationId xmlns:a16="http://schemas.microsoft.com/office/drawing/2014/main" id="{0D1C77DD-FD90-B51C-39B2-280FCCECA1E1}"/>
                    </a:ext>
                  </a:extLst>
                </p:cNvPr>
                <p:cNvSpPr/>
                <p:nvPr/>
              </p:nvSpPr>
              <p:spPr>
                <a:xfrm>
                  <a:off x="3585518" y="4444185"/>
                  <a:ext cx="1871902" cy="352214"/>
                </a:xfrm>
                <a:prstGeom prst="roundRect">
                  <a:avLst/>
                </a:prstGeom>
                <a:solidFill>
                  <a:schemeClr val="bg1"/>
                </a:solidFill>
                <a:ln w="1270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lIns="48000" tIns="48000" rIns="48000" bIns="48000" rtlCol="0" anchor="ctr"/>
                <a:lstStyle/>
                <a:p>
                  <a:pPr algn="ctr"/>
                  <a:r>
                    <a:rPr lang="es-ES" sz="1000">
                      <a:solidFill>
                        <a:schemeClr val="tx1"/>
                      </a:solidFill>
                      <a:latin typeface="Quicksand"/>
                    </a:rPr>
                    <a:t>S02 Gestor semántico de contenidos</a:t>
                  </a:r>
                  <a:endParaRPr lang="en-US" sz="1000">
                    <a:solidFill>
                      <a:schemeClr val="tx1"/>
                    </a:solidFill>
                  </a:endParaRPr>
                </a:p>
              </p:txBody>
            </p:sp>
            <p:sp>
              <p:nvSpPr>
                <p:cNvPr id="33" name="Rectangle: Rounded Corners 32">
                  <a:extLst>
                    <a:ext uri="{FF2B5EF4-FFF2-40B4-BE49-F238E27FC236}">
                      <a16:creationId xmlns:a16="http://schemas.microsoft.com/office/drawing/2014/main" id="{F453FA46-B067-571D-3643-769D07AB8549}"/>
                    </a:ext>
                  </a:extLst>
                </p:cNvPr>
                <p:cNvSpPr/>
                <p:nvPr/>
              </p:nvSpPr>
              <p:spPr>
                <a:xfrm>
                  <a:off x="5778385" y="4444185"/>
                  <a:ext cx="1871902" cy="352214"/>
                </a:xfrm>
                <a:prstGeom prst="roundRect">
                  <a:avLst/>
                </a:prstGeom>
                <a:solidFill>
                  <a:schemeClr val="bg1"/>
                </a:solidFill>
                <a:ln w="1270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lIns="48000" tIns="48000" rIns="48000" bIns="48000" rtlCol="0" anchor="ctr"/>
                <a:lstStyle/>
                <a:p>
                  <a:pPr algn="ctr"/>
                  <a:r>
                    <a:rPr lang="es-ES" sz="1000">
                      <a:solidFill>
                        <a:schemeClr val="tx1"/>
                      </a:solidFill>
                      <a:latin typeface="Quicksand" pitchFamily="2" charset="0"/>
                    </a:rPr>
                    <a:t>S11 Inteligencia de localizaciones</a:t>
                  </a:r>
                </a:p>
              </p:txBody>
            </p:sp>
          </p:grpSp>
        </p:grpSp>
      </p:grpSp>
    </p:spTree>
    <p:extLst>
      <p:ext uri="{BB962C8B-B14F-4D97-AF65-F5344CB8AC3E}">
        <p14:creationId xmlns:p14="http://schemas.microsoft.com/office/powerpoint/2010/main" val="2351507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2C264C-2DD5-7DD8-5E7A-23156440B7F0}"/>
            </a:ext>
          </a:extLst>
        </p:cNvPr>
        <p:cNvGrpSpPr/>
        <p:nvPr/>
      </p:nvGrpSpPr>
      <p:grpSpPr>
        <a:xfrm>
          <a:off x="0" y="0"/>
          <a:ext cx="0" cy="0"/>
          <a:chOff x="0" y="0"/>
          <a:chExt cx="0" cy="0"/>
        </a:xfrm>
      </p:grpSpPr>
      <p:sp>
        <p:nvSpPr>
          <p:cNvPr id="48" name="Flecha: hacia abajo 47">
            <a:extLst>
              <a:ext uri="{FF2B5EF4-FFF2-40B4-BE49-F238E27FC236}">
                <a16:creationId xmlns:a16="http://schemas.microsoft.com/office/drawing/2014/main" id="{72C92124-4F41-F230-E1F8-B2FD8FDCB2CA}"/>
              </a:ext>
            </a:extLst>
          </p:cNvPr>
          <p:cNvSpPr/>
          <p:nvPr/>
        </p:nvSpPr>
        <p:spPr>
          <a:xfrm>
            <a:off x="577767" y="2587035"/>
            <a:ext cx="175174" cy="487953"/>
          </a:xfrm>
          <a:prstGeom prst="downArrow">
            <a:avLst/>
          </a:prstGeom>
          <a:solidFill>
            <a:srgbClr val="D1ECA0"/>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2" name="Marcador de número de diapositiva 1">
            <a:extLst>
              <a:ext uri="{FF2B5EF4-FFF2-40B4-BE49-F238E27FC236}">
                <a16:creationId xmlns:a16="http://schemas.microsoft.com/office/drawing/2014/main" id="{CD582927-CAF1-4671-04B9-B73AD0294FF8}"/>
              </a:ext>
            </a:extLst>
          </p:cNvPr>
          <p:cNvSpPr>
            <a:spLocks noGrp="1"/>
          </p:cNvSpPr>
          <p:nvPr>
            <p:ph type="sldNum" sz="quarter" idx="4294967295"/>
          </p:nvPr>
        </p:nvSpPr>
        <p:spPr/>
        <p:txBody>
          <a:bodyPr/>
          <a:lstStyle/>
          <a:p>
            <a:pPr algn="r"/>
            <a:fld id="{00000000-1234-1234-1234-123412341234}" type="slidenum">
              <a:rPr lang="es-ES" smtClean="0"/>
              <a:pPr algn="r"/>
              <a:t>24</a:t>
            </a:fld>
            <a:endParaRPr lang="es-ES"/>
          </a:p>
        </p:txBody>
      </p:sp>
      <p:sp>
        <p:nvSpPr>
          <p:cNvPr id="50" name="Título 49">
            <a:extLst>
              <a:ext uri="{FF2B5EF4-FFF2-40B4-BE49-F238E27FC236}">
                <a16:creationId xmlns:a16="http://schemas.microsoft.com/office/drawing/2014/main" id="{0A9304ED-F5BB-FAE0-6D40-EEAB1DEA4030}"/>
              </a:ext>
            </a:extLst>
          </p:cNvPr>
          <p:cNvSpPr>
            <a:spLocks noGrp="1"/>
          </p:cNvSpPr>
          <p:nvPr>
            <p:ph type="title"/>
          </p:nvPr>
        </p:nvSpPr>
        <p:spPr/>
        <p:txBody>
          <a:bodyPr/>
          <a:lstStyle/>
          <a:p>
            <a:r>
              <a:rPr lang="es-ES" dirty="0"/>
              <a:t>Plataforma Inteligente de Destinos</a:t>
            </a:r>
          </a:p>
        </p:txBody>
      </p:sp>
      <p:grpSp>
        <p:nvGrpSpPr>
          <p:cNvPr id="7" name="Group 13">
            <a:extLst>
              <a:ext uri="{FF2B5EF4-FFF2-40B4-BE49-F238E27FC236}">
                <a16:creationId xmlns:a16="http://schemas.microsoft.com/office/drawing/2014/main" id="{EED59026-5DAD-017C-E0F7-2C478D983550}"/>
              </a:ext>
            </a:extLst>
          </p:cNvPr>
          <p:cNvGrpSpPr/>
          <p:nvPr/>
        </p:nvGrpSpPr>
        <p:grpSpPr>
          <a:xfrm>
            <a:off x="612940" y="475078"/>
            <a:ext cx="11612001" cy="574412"/>
            <a:chOff x="459705" y="356308"/>
            <a:chExt cx="8709001" cy="430809"/>
          </a:xfrm>
        </p:grpSpPr>
        <p:sp>
          <p:nvSpPr>
            <p:cNvPr id="9" name="Google Shape;449;p37">
              <a:extLst>
                <a:ext uri="{FF2B5EF4-FFF2-40B4-BE49-F238E27FC236}">
                  <a16:creationId xmlns:a16="http://schemas.microsoft.com/office/drawing/2014/main" id="{6E74F50E-3983-2D02-7C33-C69D7D410567}"/>
                </a:ext>
              </a:extLst>
            </p:cNvPr>
            <p:cNvSpPr txBox="1"/>
            <p:nvPr/>
          </p:nvSpPr>
          <p:spPr>
            <a:xfrm>
              <a:off x="564706" y="356308"/>
              <a:ext cx="8604000" cy="430809"/>
            </a:xfrm>
            <a:prstGeom prst="rect">
              <a:avLst/>
            </a:prstGeom>
            <a:noFill/>
            <a:ln>
              <a:noFill/>
            </a:ln>
          </p:spPr>
          <p:txBody>
            <a:bodyPr spcFirstLastPara="1" wrap="square" lIns="121900" tIns="121900" rIns="121900" bIns="121900" anchor="t" anchorCtr="0">
              <a:spAutoFit/>
            </a:bodyPr>
            <a:lstStyle/>
            <a:p>
              <a:pPr defTabSz="1219170">
                <a:defRPr/>
              </a:pPr>
              <a:r>
                <a:rPr lang="es-ES" sz="2100" b="1" dirty="0">
                  <a:latin typeface="Quicksand"/>
                  <a:ea typeface="Open Sans Light"/>
                  <a:cs typeface="Open Sans Light"/>
                </a:rPr>
                <a:t>Servicios para la promoción, gobernanza y colaboración. </a:t>
              </a:r>
            </a:p>
          </p:txBody>
        </p:sp>
        <p:cxnSp>
          <p:nvCxnSpPr>
            <p:cNvPr id="10" name="Google Shape;149;p18">
              <a:extLst>
                <a:ext uri="{FF2B5EF4-FFF2-40B4-BE49-F238E27FC236}">
                  <a16:creationId xmlns:a16="http://schemas.microsoft.com/office/drawing/2014/main" id="{1797CC83-E0AD-A05D-2280-0FF521F1AC5C}"/>
                </a:ext>
              </a:extLst>
            </p:cNvPr>
            <p:cNvCxnSpPr>
              <a:cxnSpLocks/>
            </p:cNvCxnSpPr>
            <p:nvPr/>
          </p:nvCxnSpPr>
          <p:spPr>
            <a:xfrm>
              <a:off x="459705" y="719862"/>
              <a:ext cx="8509000" cy="0"/>
            </a:xfrm>
            <a:prstGeom prst="straightConnector1">
              <a:avLst/>
            </a:prstGeom>
            <a:noFill/>
            <a:ln w="28575" cap="flat" cmpd="sng">
              <a:solidFill>
                <a:srgbClr val="F39300"/>
              </a:solidFill>
              <a:prstDash val="solid"/>
              <a:round/>
              <a:headEnd type="none" w="med" len="med"/>
              <a:tailEnd type="none" w="med" len="med"/>
            </a:ln>
          </p:spPr>
        </p:cxnSp>
      </p:grpSp>
      <p:grpSp>
        <p:nvGrpSpPr>
          <p:cNvPr id="11" name="Grupo 10">
            <a:extLst>
              <a:ext uri="{FF2B5EF4-FFF2-40B4-BE49-F238E27FC236}">
                <a16:creationId xmlns:a16="http://schemas.microsoft.com/office/drawing/2014/main" id="{E9000CC9-B69E-590D-1D9F-D45491B337D7}"/>
              </a:ext>
            </a:extLst>
          </p:cNvPr>
          <p:cNvGrpSpPr/>
          <p:nvPr/>
        </p:nvGrpSpPr>
        <p:grpSpPr>
          <a:xfrm>
            <a:off x="4625704" y="2865360"/>
            <a:ext cx="1277563" cy="1277563"/>
            <a:chOff x="5488813" y="3188366"/>
            <a:chExt cx="1277563" cy="1277563"/>
          </a:xfrm>
        </p:grpSpPr>
        <p:sp>
          <p:nvSpPr>
            <p:cNvPr id="12" name="Elipse 11">
              <a:extLst>
                <a:ext uri="{FF2B5EF4-FFF2-40B4-BE49-F238E27FC236}">
                  <a16:creationId xmlns:a16="http://schemas.microsoft.com/office/drawing/2014/main" id="{3FF94845-333B-0384-2B24-EDCF4C1A9A57}"/>
                </a:ext>
              </a:extLst>
            </p:cNvPr>
            <p:cNvSpPr/>
            <p:nvPr/>
          </p:nvSpPr>
          <p:spPr>
            <a:xfrm>
              <a:off x="5488813" y="3188366"/>
              <a:ext cx="1277563" cy="1277563"/>
            </a:xfrm>
            <a:prstGeom prst="ellipse">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b="1">
                <a:solidFill>
                  <a:srgbClr val="1356A4"/>
                </a:solidFill>
              </a:endParaRPr>
            </a:p>
          </p:txBody>
        </p:sp>
        <p:pic>
          <p:nvPicPr>
            <p:cNvPr id="13" name="Google Shape;848;p56">
              <a:extLst>
                <a:ext uri="{FF2B5EF4-FFF2-40B4-BE49-F238E27FC236}">
                  <a16:creationId xmlns:a16="http://schemas.microsoft.com/office/drawing/2014/main" id="{C11BF40C-A2B1-1C78-BB79-EA3DD7DE379C}"/>
                </a:ext>
              </a:extLst>
            </p:cNvPr>
            <p:cNvPicPr preferRelativeResize="0">
              <a:picLocks noChangeAspect="1"/>
            </p:cNvPicPr>
            <p:nvPr/>
          </p:nvPicPr>
          <p:blipFill rotWithShape="1">
            <a:blip r:embed="rId3">
              <a:alphaModFix/>
            </a:blip>
            <a:srcRect/>
            <a:stretch/>
          </p:blipFill>
          <p:spPr>
            <a:xfrm>
              <a:off x="5659018" y="3367828"/>
              <a:ext cx="928805" cy="928793"/>
            </a:xfrm>
            <a:prstGeom prst="rect">
              <a:avLst/>
            </a:prstGeom>
            <a:solidFill>
              <a:schemeClr val="accent5">
                <a:lumMod val="40000"/>
                <a:lumOff val="60000"/>
              </a:schemeClr>
            </a:solidFill>
            <a:ln>
              <a:noFill/>
            </a:ln>
          </p:spPr>
        </p:pic>
      </p:grpSp>
      <p:grpSp>
        <p:nvGrpSpPr>
          <p:cNvPr id="14" name="Grupo 13">
            <a:extLst>
              <a:ext uri="{FF2B5EF4-FFF2-40B4-BE49-F238E27FC236}">
                <a16:creationId xmlns:a16="http://schemas.microsoft.com/office/drawing/2014/main" id="{469AECEE-DB9F-FDD8-F2DA-4FCA2FC861E6}"/>
              </a:ext>
            </a:extLst>
          </p:cNvPr>
          <p:cNvGrpSpPr/>
          <p:nvPr/>
        </p:nvGrpSpPr>
        <p:grpSpPr>
          <a:xfrm>
            <a:off x="4544238" y="1322201"/>
            <a:ext cx="1277563" cy="1277563"/>
            <a:chOff x="5250973" y="1727813"/>
            <a:chExt cx="1277563" cy="1277563"/>
          </a:xfrm>
        </p:grpSpPr>
        <p:sp>
          <p:nvSpPr>
            <p:cNvPr id="15" name="Elipse 14">
              <a:extLst>
                <a:ext uri="{FF2B5EF4-FFF2-40B4-BE49-F238E27FC236}">
                  <a16:creationId xmlns:a16="http://schemas.microsoft.com/office/drawing/2014/main" id="{E24FDA40-5CF2-11EE-9034-8108383E659C}"/>
                </a:ext>
              </a:extLst>
            </p:cNvPr>
            <p:cNvSpPr/>
            <p:nvPr/>
          </p:nvSpPr>
          <p:spPr>
            <a:xfrm>
              <a:off x="5250973" y="1727813"/>
              <a:ext cx="1277563" cy="1277563"/>
            </a:xfrm>
            <a:prstGeom prst="ellipse">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b="1">
                <a:solidFill>
                  <a:srgbClr val="1356A4"/>
                </a:solidFill>
              </a:endParaRPr>
            </a:p>
          </p:txBody>
        </p:sp>
        <p:pic>
          <p:nvPicPr>
            <p:cNvPr id="16" name="Google Shape;882;p56">
              <a:extLst>
                <a:ext uri="{FF2B5EF4-FFF2-40B4-BE49-F238E27FC236}">
                  <a16:creationId xmlns:a16="http://schemas.microsoft.com/office/drawing/2014/main" id="{4105AA80-79AC-FAA6-8A64-0C11B08683E4}"/>
                </a:ext>
              </a:extLst>
            </p:cNvPr>
            <p:cNvPicPr preferRelativeResize="0">
              <a:picLocks noChangeAspect="1"/>
            </p:cNvPicPr>
            <p:nvPr/>
          </p:nvPicPr>
          <p:blipFill>
            <a:blip r:embed="rId4"/>
            <a:srcRect/>
            <a:stretch/>
          </p:blipFill>
          <p:spPr>
            <a:xfrm>
              <a:off x="5436626" y="1889457"/>
              <a:ext cx="905079" cy="905079"/>
            </a:xfrm>
            <a:prstGeom prst="rect">
              <a:avLst/>
            </a:prstGeom>
            <a:solidFill>
              <a:schemeClr val="accent5">
                <a:lumMod val="40000"/>
                <a:lumOff val="60000"/>
              </a:schemeClr>
            </a:solidFill>
            <a:ln>
              <a:noFill/>
            </a:ln>
          </p:spPr>
        </p:pic>
      </p:grpSp>
      <p:grpSp>
        <p:nvGrpSpPr>
          <p:cNvPr id="17" name="Grupo 16">
            <a:extLst>
              <a:ext uri="{FF2B5EF4-FFF2-40B4-BE49-F238E27FC236}">
                <a16:creationId xmlns:a16="http://schemas.microsoft.com/office/drawing/2014/main" id="{90486F9A-EC9D-BDC8-40DC-C8C19AB9641E}"/>
              </a:ext>
            </a:extLst>
          </p:cNvPr>
          <p:cNvGrpSpPr/>
          <p:nvPr/>
        </p:nvGrpSpPr>
        <p:grpSpPr>
          <a:xfrm>
            <a:off x="4629086" y="4425481"/>
            <a:ext cx="1277563" cy="1277563"/>
            <a:chOff x="5262001" y="4592550"/>
            <a:chExt cx="1277563" cy="1277563"/>
          </a:xfrm>
        </p:grpSpPr>
        <p:sp>
          <p:nvSpPr>
            <p:cNvPr id="18" name="Elipse 17">
              <a:extLst>
                <a:ext uri="{FF2B5EF4-FFF2-40B4-BE49-F238E27FC236}">
                  <a16:creationId xmlns:a16="http://schemas.microsoft.com/office/drawing/2014/main" id="{CD68BED4-2169-61C5-653B-34AF65AAEB8A}"/>
                </a:ext>
              </a:extLst>
            </p:cNvPr>
            <p:cNvSpPr/>
            <p:nvPr/>
          </p:nvSpPr>
          <p:spPr>
            <a:xfrm>
              <a:off x="5262001" y="4592550"/>
              <a:ext cx="1277563" cy="1277563"/>
            </a:xfrm>
            <a:prstGeom prst="ellipse">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b="1">
                <a:solidFill>
                  <a:srgbClr val="1356A4"/>
                </a:solidFill>
              </a:endParaRPr>
            </a:p>
          </p:txBody>
        </p:sp>
        <p:pic>
          <p:nvPicPr>
            <p:cNvPr id="19" name="Google Shape;851;p56">
              <a:extLst>
                <a:ext uri="{FF2B5EF4-FFF2-40B4-BE49-F238E27FC236}">
                  <a16:creationId xmlns:a16="http://schemas.microsoft.com/office/drawing/2014/main" id="{78AD2BCD-2D4C-5DD8-AF62-10440D2AA1D6}"/>
                </a:ext>
              </a:extLst>
            </p:cNvPr>
            <p:cNvPicPr preferRelativeResize="0">
              <a:picLocks noChangeAspect="1"/>
            </p:cNvPicPr>
            <p:nvPr/>
          </p:nvPicPr>
          <p:blipFill rotWithShape="1">
            <a:blip r:embed="rId5">
              <a:alphaModFix/>
            </a:blip>
            <a:srcRect/>
            <a:stretch/>
          </p:blipFill>
          <p:spPr>
            <a:xfrm>
              <a:off x="5462949" y="4879381"/>
              <a:ext cx="851659" cy="802801"/>
            </a:xfrm>
            <a:prstGeom prst="rect">
              <a:avLst/>
            </a:prstGeom>
            <a:solidFill>
              <a:schemeClr val="accent5">
                <a:lumMod val="40000"/>
                <a:lumOff val="60000"/>
              </a:schemeClr>
            </a:solidFill>
            <a:ln>
              <a:noFill/>
            </a:ln>
          </p:spPr>
        </p:pic>
      </p:grpSp>
      <p:sp>
        <p:nvSpPr>
          <p:cNvPr id="22" name="Flecha: a la derecha 21">
            <a:extLst>
              <a:ext uri="{FF2B5EF4-FFF2-40B4-BE49-F238E27FC236}">
                <a16:creationId xmlns:a16="http://schemas.microsoft.com/office/drawing/2014/main" id="{84DA1EFA-FBE9-3BE5-BEBD-DC0595A7EF9F}"/>
              </a:ext>
            </a:extLst>
          </p:cNvPr>
          <p:cNvSpPr/>
          <p:nvPr/>
        </p:nvSpPr>
        <p:spPr>
          <a:xfrm>
            <a:off x="5986875" y="3189012"/>
            <a:ext cx="552893" cy="523180"/>
          </a:xfrm>
          <a:prstGeom prst="rightArrow">
            <a:avLst/>
          </a:prstGeom>
          <a:solidFill>
            <a:schemeClr val="accent2"/>
          </a:solidFill>
          <a:ln>
            <a:solidFill>
              <a:srgbClr val="FF2E5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 name="Flecha: a la derecha 22">
            <a:extLst>
              <a:ext uri="{FF2B5EF4-FFF2-40B4-BE49-F238E27FC236}">
                <a16:creationId xmlns:a16="http://schemas.microsoft.com/office/drawing/2014/main" id="{D1CA54BA-1080-298B-4D93-3403F3B3DD75}"/>
              </a:ext>
            </a:extLst>
          </p:cNvPr>
          <p:cNvSpPr/>
          <p:nvPr/>
        </p:nvSpPr>
        <p:spPr>
          <a:xfrm>
            <a:off x="5818837" y="1699390"/>
            <a:ext cx="552893" cy="523180"/>
          </a:xfrm>
          <a:prstGeom prst="rightArrow">
            <a:avLst/>
          </a:prstGeom>
          <a:solidFill>
            <a:schemeClr val="accent2"/>
          </a:solidFill>
          <a:ln>
            <a:solidFill>
              <a:srgbClr val="FF2E5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 name="Flecha: a la derecha 23">
            <a:extLst>
              <a:ext uri="{FF2B5EF4-FFF2-40B4-BE49-F238E27FC236}">
                <a16:creationId xmlns:a16="http://schemas.microsoft.com/office/drawing/2014/main" id="{76445A98-45E7-BBC9-7BCE-CDAC748D09DA}"/>
              </a:ext>
            </a:extLst>
          </p:cNvPr>
          <p:cNvSpPr/>
          <p:nvPr/>
        </p:nvSpPr>
        <p:spPr>
          <a:xfrm>
            <a:off x="5984912" y="4781265"/>
            <a:ext cx="552893" cy="523180"/>
          </a:xfrm>
          <a:prstGeom prst="rightArrow">
            <a:avLst/>
          </a:prstGeom>
          <a:solidFill>
            <a:schemeClr val="accent2"/>
          </a:solidFill>
          <a:ln>
            <a:solidFill>
              <a:srgbClr val="FF2E5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 name="Flecha: a la derecha 24">
            <a:extLst>
              <a:ext uri="{FF2B5EF4-FFF2-40B4-BE49-F238E27FC236}">
                <a16:creationId xmlns:a16="http://schemas.microsoft.com/office/drawing/2014/main" id="{179BA17E-0F37-C393-5159-BB65C56669D2}"/>
              </a:ext>
            </a:extLst>
          </p:cNvPr>
          <p:cNvSpPr/>
          <p:nvPr/>
        </p:nvSpPr>
        <p:spPr>
          <a:xfrm>
            <a:off x="8874111" y="3189012"/>
            <a:ext cx="552893" cy="523180"/>
          </a:xfrm>
          <a:prstGeom prst="rightArrow">
            <a:avLst/>
          </a:prstGeom>
          <a:solidFill>
            <a:schemeClr val="accent2"/>
          </a:solidFill>
          <a:ln>
            <a:solidFill>
              <a:srgbClr val="FF2E5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6" name="Flecha: a la derecha 25">
            <a:extLst>
              <a:ext uri="{FF2B5EF4-FFF2-40B4-BE49-F238E27FC236}">
                <a16:creationId xmlns:a16="http://schemas.microsoft.com/office/drawing/2014/main" id="{6AF32E58-513E-A9F0-075E-E68F3D32A65B}"/>
              </a:ext>
            </a:extLst>
          </p:cNvPr>
          <p:cNvSpPr/>
          <p:nvPr/>
        </p:nvSpPr>
        <p:spPr>
          <a:xfrm>
            <a:off x="8868021" y="1631005"/>
            <a:ext cx="552893" cy="523180"/>
          </a:xfrm>
          <a:prstGeom prst="rightArrow">
            <a:avLst/>
          </a:prstGeom>
          <a:solidFill>
            <a:schemeClr val="accent2"/>
          </a:solidFill>
          <a:ln>
            <a:solidFill>
              <a:srgbClr val="FF2E5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7" name="Flecha: a la derecha 26">
            <a:extLst>
              <a:ext uri="{FF2B5EF4-FFF2-40B4-BE49-F238E27FC236}">
                <a16:creationId xmlns:a16="http://schemas.microsoft.com/office/drawing/2014/main" id="{C898FD3B-2DD7-00C6-21CF-73C956A82B06}"/>
              </a:ext>
            </a:extLst>
          </p:cNvPr>
          <p:cNvSpPr/>
          <p:nvPr/>
        </p:nvSpPr>
        <p:spPr>
          <a:xfrm>
            <a:off x="8887559" y="4683573"/>
            <a:ext cx="552893" cy="523180"/>
          </a:xfrm>
          <a:prstGeom prst="rightArrow">
            <a:avLst/>
          </a:prstGeom>
          <a:solidFill>
            <a:schemeClr val="accent2"/>
          </a:solidFill>
          <a:ln>
            <a:solidFill>
              <a:srgbClr val="FF2E5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28" name="Grupo 27">
            <a:extLst>
              <a:ext uri="{FF2B5EF4-FFF2-40B4-BE49-F238E27FC236}">
                <a16:creationId xmlns:a16="http://schemas.microsoft.com/office/drawing/2014/main" id="{4BA39BB0-C172-C00D-B66F-147AB396E9B1}"/>
              </a:ext>
            </a:extLst>
          </p:cNvPr>
          <p:cNvGrpSpPr/>
          <p:nvPr/>
        </p:nvGrpSpPr>
        <p:grpSpPr>
          <a:xfrm>
            <a:off x="5628594" y="716800"/>
            <a:ext cx="5139942" cy="6413491"/>
            <a:chOff x="5602359" y="647438"/>
            <a:chExt cx="5139942" cy="6413491"/>
          </a:xfrm>
        </p:grpSpPr>
        <p:sp>
          <p:nvSpPr>
            <p:cNvPr id="29" name="Arco de bloque 28">
              <a:extLst>
                <a:ext uri="{FF2B5EF4-FFF2-40B4-BE49-F238E27FC236}">
                  <a16:creationId xmlns:a16="http://schemas.microsoft.com/office/drawing/2014/main" id="{182ABF01-BA2B-0DD7-E828-4F6492FF056B}"/>
                </a:ext>
              </a:extLst>
            </p:cNvPr>
            <p:cNvSpPr/>
            <p:nvPr/>
          </p:nvSpPr>
          <p:spPr>
            <a:xfrm rot="5243161">
              <a:off x="4965584" y="1284213"/>
              <a:ext cx="6413491" cy="5139942"/>
            </a:xfrm>
            <a:prstGeom prst="blockArc">
              <a:avLst>
                <a:gd name="adj1" fmla="val 13350713"/>
                <a:gd name="adj2" fmla="val 19554446"/>
                <a:gd name="adj3" fmla="val 13274"/>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pic>
          <p:nvPicPr>
            <p:cNvPr id="30" name="Google Shape;854;p56">
              <a:extLst>
                <a:ext uri="{FF2B5EF4-FFF2-40B4-BE49-F238E27FC236}">
                  <a16:creationId xmlns:a16="http://schemas.microsoft.com/office/drawing/2014/main" id="{1D324433-3148-25FF-D76E-1AE7C5F5A4CD}"/>
                </a:ext>
              </a:extLst>
            </p:cNvPr>
            <p:cNvPicPr preferRelativeResize="0">
              <a:picLocks noChangeAspect="1"/>
            </p:cNvPicPr>
            <p:nvPr/>
          </p:nvPicPr>
          <p:blipFill rotWithShape="1">
            <a:blip r:embed="rId6">
              <a:alphaModFix/>
            </a:blip>
            <a:srcRect/>
            <a:stretch/>
          </p:blipFill>
          <p:spPr>
            <a:xfrm>
              <a:off x="10089878" y="3574120"/>
              <a:ext cx="600181" cy="560128"/>
            </a:xfrm>
            <a:prstGeom prst="rect">
              <a:avLst/>
            </a:prstGeom>
            <a:noFill/>
            <a:ln>
              <a:noFill/>
            </a:ln>
          </p:spPr>
        </p:pic>
        <p:pic>
          <p:nvPicPr>
            <p:cNvPr id="31" name="Imagen 30" descr="Forma&#10;&#10;El contenido generado por IA puede ser incorrecto.">
              <a:extLst>
                <a:ext uri="{FF2B5EF4-FFF2-40B4-BE49-F238E27FC236}">
                  <a16:creationId xmlns:a16="http://schemas.microsoft.com/office/drawing/2014/main" id="{B192ED40-C7C4-E4AC-093E-2C64ABAFF641}"/>
                </a:ext>
              </a:extLst>
            </p:cNvPr>
            <p:cNvPicPr>
              <a:picLocks noChangeAspect="1"/>
            </p:cNvPicPr>
            <p:nvPr/>
          </p:nvPicPr>
          <p:blipFill>
            <a:blip r:embed="rId7"/>
            <a:stretch>
              <a:fillRect/>
            </a:stretch>
          </p:blipFill>
          <p:spPr>
            <a:xfrm>
              <a:off x="10042537" y="4458914"/>
              <a:ext cx="536147" cy="536147"/>
            </a:xfrm>
            <a:prstGeom prst="rect">
              <a:avLst/>
            </a:prstGeom>
          </p:spPr>
        </p:pic>
        <p:pic>
          <p:nvPicPr>
            <p:cNvPr id="33" name="Google Shape;853;p56">
              <a:extLst>
                <a:ext uri="{FF2B5EF4-FFF2-40B4-BE49-F238E27FC236}">
                  <a16:creationId xmlns:a16="http://schemas.microsoft.com/office/drawing/2014/main" id="{19A92C9B-EDFA-2D4D-52A9-3678C9643B15}"/>
                </a:ext>
              </a:extLst>
            </p:cNvPr>
            <p:cNvPicPr preferRelativeResize="0">
              <a:picLocks noChangeAspect="1"/>
            </p:cNvPicPr>
            <p:nvPr/>
          </p:nvPicPr>
          <p:blipFill rotWithShape="1">
            <a:blip r:embed="rId8">
              <a:alphaModFix/>
            </a:blip>
            <a:srcRect/>
            <a:stretch/>
          </p:blipFill>
          <p:spPr>
            <a:xfrm>
              <a:off x="9947427" y="2651853"/>
              <a:ext cx="631257" cy="631250"/>
            </a:xfrm>
            <a:prstGeom prst="rect">
              <a:avLst/>
            </a:prstGeom>
            <a:noFill/>
            <a:ln>
              <a:noFill/>
            </a:ln>
          </p:spPr>
        </p:pic>
      </p:grpSp>
      <p:sp>
        <p:nvSpPr>
          <p:cNvPr id="34" name="Google Shape;81;p3">
            <a:extLst>
              <a:ext uri="{FF2B5EF4-FFF2-40B4-BE49-F238E27FC236}">
                <a16:creationId xmlns:a16="http://schemas.microsoft.com/office/drawing/2014/main" id="{F26B9673-B843-43FF-66D2-7B8CD7F212C1}"/>
              </a:ext>
            </a:extLst>
          </p:cNvPr>
          <p:cNvSpPr txBox="1"/>
          <p:nvPr/>
        </p:nvSpPr>
        <p:spPr>
          <a:xfrm>
            <a:off x="6096178" y="1758346"/>
            <a:ext cx="3081578" cy="4000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000" b="1">
                <a:latin typeface="Quicksand"/>
                <a:ea typeface="Roboto Condensed"/>
                <a:cs typeface="Roboto Condensed"/>
                <a:sym typeface="Roboto Condensed"/>
              </a:rPr>
              <a:t>GEOLOCALIZACIÓN</a:t>
            </a:r>
            <a:endParaRPr lang="en-US" sz="2000" b="1" i="0" u="none" strike="noStrike" cap="none">
              <a:latin typeface="Quicksand"/>
              <a:ea typeface="Roboto Condensed"/>
              <a:cs typeface="Roboto Condensed"/>
            </a:endParaRPr>
          </a:p>
        </p:txBody>
      </p:sp>
      <p:sp>
        <p:nvSpPr>
          <p:cNvPr id="35" name="Google Shape;81;p3">
            <a:extLst>
              <a:ext uri="{FF2B5EF4-FFF2-40B4-BE49-F238E27FC236}">
                <a16:creationId xmlns:a16="http://schemas.microsoft.com/office/drawing/2014/main" id="{FF8C57E3-3EA6-F75D-023B-EEF4A07748D0}"/>
              </a:ext>
            </a:extLst>
          </p:cNvPr>
          <p:cNvSpPr txBox="1"/>
          <p:nvPr/>
        </p:nvSpPr>
        <p:spPr>
          <a:xfrm>
            <a:off x="6285898" y="3201249"/>
            <a:ext cx="2575756" cy="7078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000" b="1">
                <a:latin typeface="Quicksand"/>
                <a:ea typeface="Roboto Condensed"/>
                <a:cs typeface="Roboto Condensed"/>
                <a:sym typeface="Roboto Condensed"/>
              </a:rPr>
              <a:t>CONTENIDOS ACTUALIZADOS</a:t>
            </a:r>
            <a:endParaRPr sz="2000" b="1" i="0" u="none" strike="noStrike" cap="none">
              <a:latin typeface="Quicksand"/>
              <a:ea typeface="Roboto Condensed"/>
              <a:cs typeface="Roboto Condensed"/>
              <a:sym typeface="Roboto Condensed"/>
            </a:endParaRPr>
          </a:p>
        </p:txBody>
      </p:sp>
      <p:sp>
        <p:nvSpPr>
          <p:cNvPr id="36" name="Google Shape;81;p3">
            <a:extLst>
              <a:ext uri="{FF2B5EF4-FFF2-40B4-BE49-F238E27FC236}">
                <a16:creationId xmlns:a16="http://schemas.microsoft.com/office/drawing/2014/main" id="{A7820C24-FD30-83F1-BC88-6A07F4B0C5D5}"/>
              </a:ext>
            </a:extLst>
          </p:cNvPr>
          <p:cNvSpPr txBox="1"/>
          <p:nvPr/>
        </p:nvSpPr>
        <p:spPr>
          <a:xfrm>
            <a:off x="6223178" y="4686535"/>
            <a:ext cx="3011897" cy="7078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000" b="1">
                <a:latin typeface="Quicksand"/>
                <a:ea typeface="Roboto Condensed"/>
                <a:cs typeface="Roboto Condensed"/>
                <a:sym typeface="Roboto Condensed"/>
              </a:rPr>
              <a:t>PERFILADO Y SEGMENTACIÓN</a:t>
            </a:r>
            <a:endParaRPr sz="2000" b="1" i="0" u="none" strike="noStrike" cap="none">
              <a:latin typeface="Quicksand"/>
              <a:ea typeface="Roboto Condensed"/>
              <a:cs typeface="Roboto Condensed"/>
              <a:sym typeface="Roboto Condensed"/>
            </a:endParaRPr>
          </a:p>
        </p:txBody>
      </p:sp>
      <p:sp>
        <p:nvSpPr>
          <p:cNvPr id="40" name="Elipse 14">
            <a:extLst>
              <a:ext uri="{FF2B5EF4-FFF2-40B4-BE49-F238E27FC236}">
                <a16:creationId xmlns:a16="http://schemas.microsoft.com/office/drawing/2014/main" id="{6FF59D1F-BD53-3641-A985-11C19879AB24}"/>
              </a:ext>
            </a:extLst>
          </p:cNvPr>
          <p:cNvSpPr/>
          <p:nvPr/>
        </p:nvSpPr>
        <p:spPr>
          <a:xfrm>
            <a:off x="476329" y="2949754"/>
            <a:ext cx="1277563" cy="1277563"/>
          </a:xfrm>
          <a:prstGeom prst="ellipse">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b="1">
              <a:solidFill>
                <a:srgbClr val="1356A4"/>
              </a:solidFill>
            </a:endParaRPr>
          </a:p>
        </p:txBody>
      </p:sp>
      <p:pic>
        <p:nvPicPr>
          <p:cNvPr id="46" name="Google Shape;847;p56">
            <a:extLst>
              <a:ext uri="{FF2B5EF4-FFF2-40B4-BE49-F238E27FC236}">
                <a16:creationId xmlns:a16="http://schemas.microsoft.com/office/drawing/2014/main" id="{FD1CDD24-D99F-5A74-F3E6-CE04B82A65BA}"/>
              </a:ext>
            </a:extLst>
          </p:cNvPr>
          <p:cNvPicPr preferRelativeResize="0">
            <a:picLocks noChangeAspect="1"/>
          </p:cNvPicPr>
          <p:nvPr/>
        </p:nvPicPr>
        <p:blipFill rotWithShape="1">
          <a:blip r:embed="rId9">
            <a:alphaModFix/>
          </a:blip>
          <a:srcRect/>
          <a:stretch/>
        </p:blipFill>
        <p:spPr>
          <a:xfrm>
            <a:off x="715886" y="3217292"/>
            <a:ext cx="820042" cy="820037"/>
          </a:xfrm>
          <a:prstGeom prst="rect">
            <a:avLst/>
          </a:prstGeom>
          <a:noFill/>
          <a:ln>
            <a:noFill/>
          </a:ln>
        </p:spPr>
      </p:pic>
      <p:sp>
        <p:nvSpPr>
          <p:cNvPr id="5" name="Elipse 14">
            <a:extLst>
              <a:ext uri="{FF2B5EF4-FFF2-40B4-BE49-F238E27FC236}">
                <a16:creationId xmlns:a16="http://schemas.microsoft.com/office/drawing/2014/main" id="{3954301B-ABAC-9FBF-AD6D-AC408A72D53C}"/>
              </a:ext>
            </a:extLst>
          </p:cNvPr>
          <p:cNvSpPr/>
          <p:nvPr/>
        </p:nvSpPr>
        <p:spPr>
          <a:xfrm>
            <a:off x="2674406" y="2949754"/>
            <a:ext cx="1277563" cy="1277563"/>
          </a:xfrm>
          <a:prstGeom prst="ellipse">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b="1">
              <a:solidFill>
                <a:srgbClr val="1356A4"/>
              </a:solidFill>
            </a:endParaRPr>
          </a:p>
        </p:txBody>
      </p:sp>
      <p:pic>
        <p:nvPicPr>
          <p:cNvPr id="4" name="Imagen 2" descr="Forma&#10;&#10;El contenido generado por IA puede ser incorrecto.">
            <a:extLst>
              <a:ext uri="{FF2B5EF4-FFF2-40B4-BE49-F238E27FC236}">
                <a16:creationId xmlns:a16="http://schemas.microsoft.com/office/drawing/2014/main" id="{0FB7E35E-5B13-CABD-636E-542337A38CA6}"/>
              </a:ext>
            </a:extLst>
          </p:cNvPr>
          <p:cNvPicPr>
            <a:picLocks noChangeAspect="1"/>
          </p:cNvPicPr>
          <p:nvPr/>
        </p:nvPicPr>
        <p:blipFill>
          <a:blip r:embed="rId10"/>
          <a:stretch>
            <a:fillRect/>
          </a:stretch>
        </p:blipFill>
        <p:spPr>
          <a:xfrm>
            <a:off x="2938260" y="3219073"/>
            <a:ext cx="755709" cy="755709"/>
          </a:xfrm>
          <a:prstGeom prst="rect">
            <a:avLst/>
          </a:prstGeom>
        </p:spPr>
      </p:pic>
      <p:sp>
        <p:nvSpPr>
          <p:cNvPr id="38" name="Arrow: Up-Down 37">
            <a:extLst>
              <a:ext uri="{FF2B5EF4-FFF2-40B4-BE49-F238E27FC236}">
                <a16:creationId xmlns:a16="http://schemas.microsoft.com/office/drawing/2014/main" id="{C5BF5DA4-6DBD-A949-E20E-CB0564BE967E}"/>
              </a:ext>
            </a:extLst>
          </p:cNvPr>
          <p:cNvSpPr/>
          <p:nvPr/>
        </p:nvSpPr>
        <p:spPr>
          <a:xfrm rot="5400000">
            <a:off x="2009719" y="3216544"/>
            <a:ext cx="398060" cy="757285"/>
          </a:xfrm>
          <a:prstGeom prst="up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lecha: a la derecha 22">
            <a:extLst>
              <a:ext uri="{FF2B5EF4-FFF2-40B4-BE49-F238E27FC236}">
                <a16:creationId xmlns:a16="http://schemas.microsoft.com/office/drawing/2014/main" id="{177D0096-C75A-1B98-A922-8AE646BA8467}"/>
              </a:ext>
            </a:extLst>
          </p:cNvPr>
          <p:cNvSpPr/>
          <p:nvPr/>
        </p:nvSpPr>
        <p:spPr>
          <a:xfrm rot="-1800000">
            <a:off x="3523068" y="2060851"/>
            <a:ext cx="552893" cy="572026"/>
          </a:xfrm>
          <a:prstGeom prst="rightArrow">
            <a:avLst/>
          </a:prstGeom>
          <a:solidFill>
            <a:schemeClr val="accent2"/>
          </a:solidFill>
          <a:ln>
            <a:solidFill>
              <a:srgbClr val="FF2E5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2" name="TextBox 41">
            <a:extLst>
              <a:ext uri="{FF2B5EF4-FFF2-40B4-BE49-F238E27FC236}">
                <a16:creationId xmlns:a16="http://schemas.microsoft.com/office/drawing/2014/main" id="{B2C3AA8B-5EF6-4E49-A966-8181249CECEF}"/>
              </a:ext>
            </a:extLst>
          </p:cNvPr>
          <p:cNvSpPr txBox="1"/>
          <p:nvPr/>
        </p:nvSpPr>
        <p:spPr>
          <a:xfrm>
            <a:off x="498992" y="4672058"/>
            <a:ext cx="144069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sz="1000" kern="100" dirty="0" err="1">
                <a:latin typeface="Aptos" panose="020B0004020202020204" pitchFamily="34" charset="0"/>
                <a:ea typeface="Aptos" panose="020B0004020202020204" pitchFamily="34" charset="0"/>
                <a:cs typeface="Times New Roman" panose="02020603050405020304" pitchFamily="18" charset="0"/>
              </a:rPr>
              <a:t>bbdd</a:t>
            </a:r>
            <a:r>
              <a:rPr lang="es-ES" sz="1000" kern="100" dirty="0">
                <a:latin typeface="Aptos" panose="020B0004020202020204" pitchFamily="34" charset="0"/>
                <a:ea typeface="Aptos" panose="020B0004020202020204" pitchFamily="34" charset="0"/>
                <a:cs typeface="Times New Roman" panose="02020603050405020304" pitchFamily="18" charset="0"/>
              </a:rPr>
              <a:t> nacional de empresas turísticas:</a:t>
            </a:r>
            <a:br>
              <a:rPr lang="es-ES" sz="1000" kern="100" dirty="0">
                <a:latin typeface="Aptos" panose="020B0004020202020204" pitchFamily="34" charset="0"/>
                <a:ea typeface="Aptos" panose="020B0004020202020204" pitchFamily="34" charset="0"/>
                <a:cs typeface="Times New Roman" panose="02020603050405020304" pitchFamily="18" charset="0"/>
              </a:rPr>
            </a:br>
            <a:r>
              <a:rPr lang="es-ES" sz="1000" kern="100" dirty="0">
                <a:latin typeface="Aptos" panose="020B0004020202020204" pitchFamily="34" charset="0"/>
                <a:ea typeface="Aptos" panose="020B0004020202020204" pitchFamily="34" charset="0"/>
                <a:cs typeface="Times New Roman" panose="02020603050405020304" pitchFamily="18" charset="0"/>
              </a:rPr>
              <a:t>herramienta centralizada!</a:t>
            </a:r>
            <a:endParaRPr lang="en-US" sz="1000" dirty="0"/>
          </a:p>
        </p:txBody>
      </p:sp>
      <p:sp>
        <p:nvSpPr>
          <p:cNvPr id="45" name="Flecha: a la derecha 22">
            <a:extLst>
              <a:ext uri="{FF2B5EF4-FFF2-40B4-BE49-F238E27FC236}">
                <a16:creationId xmlns:a16="http://schemas.microsoft.com/office/drawing/2014/main" id="{50FA29B7-D770-D5B4-F341-739A9B82A2C0}"/>
              </a:ext>
            </a:extLst>
          </p:cNvPr>
          <p:cNvSpPr/>
          <p:nvPr/>
        </p:nvSpPr>
        <p:spPr>
          <a:xfrm rot="1860000">
            <a:off x="3610991" y="4659466"/>
            <a:ext cx="552893" cy="572026"/>
          </a:xfrm>
          <a:prstGeom prst="rightArrow">
            <a:avLst/>
          </a:prstGeom>
          <a:solidFill>
            <a:schemeClr val="accent2"/>
          </a:solidFill>
          <a:ln>
            <a:solidFill>
              <a:srgbClr val="FF2E5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9" name="Flecha: a la derecha 22">
            <a:extLst>
              <a:ext uri="{FF2B5EF4-FFF2-40B4-BE49-F238E27FC236}">
                <a16:creationId xmlns:a16="http://schemas.microsoft.com/office/drawing/2014/main" id="{8B37931C-D1C2-D1E5-0C7A-4F5314514CE6}"/>
              </a:ext>
            </a:extLst>
          </p:cNvPr>
          <p:cNvSpPr/>
          <p:nvPr/>
        </p:nvSpPr>
        <p:spPr>
          <a:xfrm>
            <a:off x="4007299" y="3298143"/>
            <a:ext cx="523586" cy="611102"/>
          </a:xfrm>
          <a:prstGeom prst="rightArrow">
            <a:avLst/>
          </a:prstGeom>
          <a:solidFill>
            <a:schemeClr val="accent2"/>
          </a:solidFill>
          <a:ln>
            <a:solidFill>
              <a:srgbClr val="FF2E5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2" name="Rectangle: Rounded Corners 51">
            <a:extLst>
              <a:ext uri="{FF2B5EF4-FFF2-40B4-BE49-F238E27FC236}">
                <a16:creationId xmlns:a16="http://schemas.microsoft.com/office/drawing/2014/main" id="{ADD94E96-4016-D6A9-D5F5-3141297385F0}"/>
              </a:ext>
            </a:extLst>
          </p:cNvPr>
          <p:cNvSpPr/>
          <p:nvPr/>
        </p:nvSpPr>
        <p:spPr>
          <a:xfrm>
            <a:off x="651503" y="4315681"/>
            <a:ext cx="1069130" cy="356377"/>
          </a:xfrm>
          <a:prstGeom prst="roundRect">
            <a:avLst/>
          </a:prstGeom>
          <a:solidFill>
            <a:schemeClr val="bg1"/>
          </a:solidFill>
          <a:ln w="1270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lIns="48000" tIns="48000" rIns="48000" bIns="48000" rtlCol="0" anchor="ctr"/>
          <a:lstStyle/>
          <a:p>
            <a:pPr algn="ctr"/>
            <a:r>
              <a:rPr lang="es-ES" sz="1000" dirty="0">
                <a:solidFill>
                  <a:schemeClr val="tx1"/>
                </a:solidFill>
                <a:latin typeface="Quicksand"/>
              </a:rPr>
              <a:t>Portal Profesional </a:t>
            </a:r>
            <a:endParaRPr lang="es-ES" sz="1000" dirty="0">
              <a:solidFill>
                <a:schemeClr val="tx1"/>
              </a:solidFill>
              <a:latin typeface="Quicksand" pitchFamily="2" charset="0"/>
            </a:endParaRPr>
          </a:p>
        </p:txBody>
      </p:sp>
      <p:sp>
        <p:nvSpPr>
          <p:cNvPr id="3" name="Rectangle: Rounded Corners 2">
            <a:extLst>
              <a:ext uri="{FF2B5EF4-FFF2-40B4-BE49-F238E27FC236}">
                <a16:creationId xmlns:a16="http://schemas.microsoft.com/office/drawing/2014/main" id="{1F94AADC-9E4D-A5CE-C3ED-41C0C95B3FC8}"/>
              </a:ext>
            </a:extLst>
          </p:cNvPr>
          <p:cNvSpPr/>
          <p:nvPr/>
        </p:nvSpPr>
        <p:spPr>
          <a:xfrm>
            <a:off x="2781196" y="4335218"/>
            <a:ext cx="1069130" cy="356377"/>
          </a:xfrm>
          <a:prstGeom prst="roundRect">
            <a:avLst/>
          </a:prstGeom>
          <a:solidFill>
            <a:schemeClr val="bg1"/>
          </a:solidFill>
          <a:ln w="1270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lIns="48000" tIns="48000" rIns="48000" bIns="48000" rtlCol="0" anchor="ctr"/>
          <a:lstStyle/>
          <a:p>
            <a:pPr algn="ctr"/>
            <a:r>
              <a:rPr lang="es-ES" sz="1000">
                <a:solidFill>
                  <a:schemeClr val="tx1"/>
                </a:solidFill>
                <a:latin typeface="Quicksand"/>
              </a:rPr>
              <a:t>Gestión del Destino</a:t>
            </a:r>
            <a:endParaRPr lang="es-ES" sz="1000" err="1">
              <a:solidFill>
                <a:schemeClr val="tx1"/>
              </a:solidFill>
              <a:latin typeface="Quicksand" pitchFamily="2" charset="0"/>
            </a:endParaRPr>
          </a:p>
        </p:txBody>
      </p:sp>
      <p:sp>
        <p:nvSpPr>
          <p:cNvPr id="6" name="Rectangle: Rounded Corners 5">
            <a:extLst>
              <a:ext uri="{FF2B5EF4-FFF2-40B4-BE49-F238E27FC236}">
                <a16:creationId xmlns:a16="http://schemas.microsoft.com/office/drawing/2014/main" id="{C9CB8766-0FAB-AD89-7F3A-1FE9E944E461}"/>
              </a:ext>
            </a:extLst>
          </p:cNvPr>
          <p:cNvSpPr/>
          <p:nvPr/>
        </p:nvSpPr>
        <p:spPr>
          <a:xfrm>
            <a:off x="5751041" y="1238371"/>
            <a:ext cx="1069130" cy="356377"/>
          </a:xfrm>
          <a:prstGeom prst="roundRect">
            <a:avLst/>
          </a:prstGeom>
          <a:solidFill>
            <a:schemeClr val="bg1"/>
          </a:solidFill>
          <a:ln w="1270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lIns="48000" tIns="48000" rIns="48000" bIns="48000" rtlCol="0" anchor="ctr"/>
          <a:lstStyle/>
          <a:p>
            <a:pPr algn="ctr"/>
            <a:r>
              <a:rPr lang="es-ES" sz="1000">
                <a:solidFill>
                  <a:schemeClr val="tx1"/>
                </a:solidFill>
                <a:latin typeface="Quicksand"/>
              </a:rPr>
              <a:t>Gestión del Destino</a:t>
            </a:r>
            <a:endParaRPr lang="es-ES" sz="1000" err="1">
              <a:solidFill>
                <a:schemeClr val="tx1"/>
              </a:solidFill>
              <a:latin typeface="Quicksand" pitchFamily="2" charset="0"/>
            </a:endParaRPr>
          </a:p>
        </p:txBody>
      </p:sp>
      <p:sp>
        <p:nvSpPr>
          <p:cNvPr id="20" name="Rectangle: Rounded Corners 19">
            <a:extLst>
              <a:ext uri="{FF2B5EF4-FFF2-40B4-BE49-F238E27FC236}">
                <a16:creationId xmlns:a16="http://schemas.microsoft.com/office/drawing/2014/main" id="{C29847D0-30B1-F50A-E363-936A6E9F8998}"/>
              </a:ext>
            </a:extLst>
          </p:cNvPr>
          <p:cNvSpPr/>
          <p:nvPr/>
        </p:nvSpPr>
        <p:spPr>
          <a:xfrm>
            <a:off x="5917118" y="2733063"/>
            <a:ext cx="1069130" cy="356377"/>
          </a:xfrm>
          <a:prstGeom prst="roundRect">
            <a:avLst/>
          </a:prstGeom>
          <a:solidFill>
            <a:schemeClr val="bg1"/>
          </a:solidFill>
          <a:ln w="1270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lIns="48000" tIns="48000" rIns="48000" bIns="48000" rtlCol="0" anchor="ctr"/>
          <a:lstStyle/>
          <a:p>
            <a:pPr algn="ctr"/>
            <a:r>
              <a:rPr lang="es-ES" sz="1000">
                <a:solidFill>
                  <a:schemeClr val="tx1"/>
                </a:solidFill>
                <a:latin typeface="Quicksand"/>
              </a:rPr>
              <a:t>Gestor semántico de contenidos</a:t>
            </a:r>
            <a:endParaRPr lang="es-ES" sz="1000" err="1">
              <a:solidFill>
                <a:schemeClr val="tx1"/>
              </a:solidFill>
              <a:latin typeface="Quicksand" pitchFamily="2" charset="0"/>
            </a:endParaRPr>
          </a:p>
        </p:txBody>
      </p:sp>
      <p:sp>
        <p:nvSpPr>
          <p:cNvPr id="21" name="Rectangle: Rounded Corners 20">
            <a:extLst>
              <a:ext uri="{FF2B5EF4-FFF2-40B4-BE49-F238E27FC236}">
                <a16:creationId xmlns:a16="http://schemas.microsoft.com/office/drawing/2014/main" id="{47288922-18E1-7B68-74BE-EDEE09C3EE9E}"/>
              </a:ext>
            </a:extLst>
          </p:cNvPr>
          <p:cNvSpPr/>
          <p:nvPr/>
        </p:nvSpPr>
        <p:spPr>
          <a:xfrm>
            <a:off x="5829195" y="4227755"/>
            <a:ext cx="1069130" cy="356377"/>
          </a:xfrm>
          <a:prstGeom prst="roundRect">
            <a:avLst/>
          </a:prstGeom>
          <a:solidFill>
            <a:schemeClr val="bg1"/>
          </a:solidFill>
          <a:ln w="1270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lIns="48000" tIns="48000" rIns="48000" bIns="48000" rtlCol="0" anchor="ctr"/>
          <a:lstStyle/>
          <a:p>
            <a:pPr algn="ctr"/>
            <a:r>
              <a:rPr lang="es-ES" sz="1000">
                <a:solidFill>
                  <a:schemeClr val="tx1"/>
                </a:solidFill>
                <a:latin typeface="Quicksand"/>
              </a:rPr>
              <a:t>Gestor semántico de contenidos</a:t>
            </a:r>
            <a:endParaRPr lang="es-ES" sz="1000" err="1">
              <a:solidFill>
                <a:schemeClr val="tx1"/>
              </a:solidFill>
              <a:latin typeface="Quicksand" pitchFamily="2" charset="0"/>
            </a:endParaRPr>
          </a:p>
        </p:txBody>
      </p:sp>
      <p:sp>
        <p:nvSpPr>
          <p:cNvPr id="37" name="Rectangle: Rounded Corners 36">
            <a:extLst>
              <a:ext uri="{FF2B5EF4-FFF2-40B4-BE49-F238E27FC236}">
                <a16:creationId xmlns:a16="http://schemas.microsoft.com/office/drawing/2014/main" id="{385B8F0B-4D90-9A8F-C0A3-5FCCD2815259}"/>
              </a:ext>
            </a:extLst>
          </p:cNvPr>
          <p:cNvSpPr/>
          <p:nvPr/>
        </p:nvSpPr>
        <p:spPr>
          <a:xfrm>
            <a:off x="10783761" y="2378360"/>
            <a:ext cx="1069130" cy="356377"/>
          </a:xfrm>
          <a:prstGeom prst="roundRect">
            <a:avLst/>
          </a:prstGeom>
          <a:solidFill>
            <a:schemeClr val="bg1"/>
          </a:solidFill>
          <a:ln w="1270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lIns="48000" tIns="48000" rIns="48000" bIns="48000" rtlCol="0" anchor="ctr"/>
          <a:lstStyle/>
          <a:p>
            <a:pPr algn="ctr"/>
            <a:r>
              <a:rPr lang="es-ES" sz="1000">
                <a:solidFill>
                  <a:schemeClr val="tx1"/>
                </a:solidFill>
                <a:latin typeface="Quicksand"/>
              </a:rPr>
              <a:t>App Turística</a:t>
            </a:r>
            <a:endParaRPr lang="es-ES" sz="1000">
              <a:solidFill>
                <a:schemeClr val="tx1"/>
              </a:solidFill>
              <a:latin typeface="Quicksand" pitchFamily="2" charset="0"/>
            </a:endParaRPr>
          </a:p>
        </p:txBody>
      </p:sp>
      <p:sp>
        <p:nvSpPr>
          <p:cNvPr id="39" name="Rectangle: Rounded Corners 38">
            <a:extLst>
              <a:ext uri="{FF2B5EF4-FFF2-40B4-BE49-F238E27FC236}">
                <a16:creationId xmlns:a16="http://schemas.microsoft.com/office/drawing/2014/main" id="{DF019156-C780-570B-3080-005E990E3787}"/>
              </a:ext>
            </a:extLst>
          </p:cNvPr>
          <p:cNvSpPr/>
          <p:nvPr/>
        </p:nvSpPr>
        <p:spPr>
          <a:xfrm>
            <a:off x="10853592" y="3258662"/>
            <a:ext cx="1229885" cy="356377"/>
          </a:xfrm>
          <a:prstGeom prst="roundRect">
            <a:avLst/>
          </a:prstGeom>
          <a:solidFill>
            <a:schemeClr val="bg1"/>
          </a:solidFill>
          <a:ln w="1270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lIns="48000" tIns="48000" rIns="48000" bIns="48000" rtlCol="0" anchor="ctr"/>
          <a:lstStyle/>
          <a:p>
            <a:pPr algn="ctr"/>
            <a:r>
              <a:rPr lang="es-ES" sz="1000">
                <a:solidFill>
                  <a:schemeClr val="tx1"/>
                </a:solidFill>
                <a:latin typeface="Quicksand"/>
              </a:rPr>
              <a:t>Asistente Inteligente del Viaje</a:t>
            </a:r>
            <a:endParaRPr lang="es-ES" sz="1000">
              <a:solidFill>
                <a:schemeClr val="tx1"/>
              </a:solidFill>
              <a:latin typeface="Quicksand" pitchFamily="2" charset="0"/>
            </a:endParaRPr>
          </a:p>
        </p:txBody>
      </p:sp>
      <p:sp>
        <p:nvSpPr>
          <p:cNvPr id="43" name="Rectangle: Rounded Corners 42">
            <a:extLst>
              <a:ext uri="{FF2B5EF4-FFF2-40B4-BE49-F238E27FC236}">
                <a16:creationId xmlns:a16="http://schemas.microsoft.com/office/drawing/2014/main" id="{34BA5034-958D-1C5A-517F-4561A271BC85}"/>
              </a:ext>
            </a:extLst>
          </p:cNvPr>
          <p:cNvSpPr/>
          <p:nvPr/>
        </p:nvSpPr>
        <p:spPr>
          <a:xfrm>
            <a:off x="10853593" y="4111533"/>
            <a:ext cx="1069130" cy="356377"/>
          </a:xfrm>
          <a:prstGeom prst="roundRect">
            <a:avLst/>
          </a:prstGeom>
          <a:solidFill>
            <a:schemeClr val="bg1"/>
          </a:solidFill>
          <a:ln w="1270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lIns="48000" tIns="48000" rIns="48000" bIns="48000" rtlCol="0" anchor="ctr"/>
          <a:lstStyle/>
          <a:p>
            <a:pPr algn="ctr"/>
            <a:r>
              <a:rPr lang="es-ES" sz="1000">
                <a:solidFill>
                  <a:schemeClr val="tx1"/>
                </a:solidFill>
                <a:latin typeface="Quicksand"/>
              </a:rPr>
              <a:t>Portal de destino</a:t>
            </a:r>
            <a:endParaRPr lang="en-US" sz="1000"/>
          </a:p>
        </p:txBody>
      </p:sp>
      <p:grpSp>
        <p:nvGrpSpPr>
          <p:cNvPr id="32" name="Grupo 31">
            <a:extLst>
              <a:ext uri="{FF2B5EF4-FFF2-40B4-BE49-F238E27FC236}">
                <a16:creationId xmlns:a16="http://schemas.microsoft.com/office/drawing/2014/main" id="{948E9FD7-95AE-4A6B-B713-7AD188ABA60B}"/>
              </a:ext>
            </a:extLst>
          </p:cNvPr>
          <p:cNvGrpSpPr/>
          <p:nvPr/>
        </p:nvGrpSpPr>
        <p:grpSpPr>
          <a:xfrm>
            <a:off x="77569" y="1322164"/>
            <a:ext cx="1200887" cy="1277564"/>
            <a:chOff x="425767" y="3375161"/>
            <a:chExt cx="1918812" cy="2041329"/>
          </a:xfrm>
        </p:grpSpPr>
        <p:sp>
          <p:nvSpPr>
            <p:cNvPr id="44" name="Rectangle: Rounded Corners 3">
              <a:extLst>
                <a:ext uri="{FF2B5EF4-FFF2-40B4-BE49-F238E27FC236}">
                  <a16:creationId xmlns:a16="http://schemas.microsoft.com/office/drawing/2014/main" id="{F39D1591-305A-B67A-E5ED-60E61D8D19C0}"/>
                </a:ext>
              </a:extLst>
            </p:cNvPr>
            <p:cNvSpPr/>
            <p:nvPr/>
          </p:nvSpPr>
          <p:spPr>
            <a:xfrm>
              <a:off x="425767" y="4954824"/>
              <a:ext cx="1918812" cy="461666"/>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s-ES" b="1" dirty="0">
                  <a:solidFill>
                    <a:schemeClr val="accent2"/>
                  </a:solidFill>
                  <a:latin typeface="Quicksand" pitchFamily="2" charset="0"/>
                </a:rPr>
                <a:t>Empresas</a:t>
              </a:r>
            </a:p>
          </p:txBody>
        </p:sp>
        <p:pic>
          <p:nvPicPr>
            <p:cNvPr id="47" name="Imagen 46">
              <a:extLst>
                <a:ext uri="{FF2B5EF4-FFF2-40B4-BE49-F238E27FC236}">
                  <a16:creationId xmlns:a16="http://schemas.microsoft.com/office/drawing/2014/main" id="{367E19F9-062D-C3BE-9CBB-86BF2BB35C96}"/>
                </a:ext>
              </a:extLst>
            </p:cNvPr>
            <p:cNvPicPr>
              <a:picLocks noChangeAspect="1"/>
            </p:cNvPicPr>
            <p:nvPr/>
          </p:nvPicPr>
          <p:blipFill>
            <a:blip r:embed="rId11"/>
            <a:srcRect/>
            <a:stretch/>
          </p:blipFill>
          <p:spPr>
            <a:xfrm>
              <a:off x="503992" y="3375161"/>
              <a:ext cx="1762363" cy="1762363"/>
            </a:xfrm>
            <a:prstGeom prst="rect">
              <a:avLst/>
            </a:prstGeom>
          </p:spPr>
        </p:pic>
      </p:grpSp>
      <p:grpSp>
        <p:nvGrpSpPr>
          <p:cNvPr id="53" name="Grupo 52">
            <a:extLst>
              <a:ext uri="{FF2B5EF4-FFF2-40B4-BE49-F238E27FC236}">
                <a16:creationId xmlns:a16="http://schemas.microsoft.com/office/drawing/2014/main" id="{798E7000-971A-B606-0BB0-497BC32A5888}"/>
              </a:ext>
            </a:extLst>
          </p:cNvPr>
          <p:cNvGrpSpPr/>
          <p:nvPr/>
        </p:nvGrpSpPr>
        <p:grpSpPr>
          <a:xfrm>
            <a:off x="2293083" y="4879055"/>
            <a:ext cx="1039951" cy="1093682"/>
            <a:chOff x="3653030" y="2607236"/>
            <a:chExt cx="1918811" cy="2017951"/>
          </a:xfrm>
        </p:grpSpPr>
        <p:sp>
          <p:nvSpPr>
            <p:cNvPr id="54" name="Rectangle: Rounded Corners 2">
              <a:extLst>
                <a:ext uri="{FF2B5EF4-FFF2-40B4-BE49-F238E27FC236}">
                  <a16:creationId xmlns:a16="http://schemas.microsoft.com/office/drawing/2014/main" id="{210F5849-D625-B5C6-CCC6-2E5F02B715EF}"/>
                </a:ext>
              </a:extLst>
            </p:cNvPr>
            <p:cNvSpPr/>
            <p:nvPr/>
          </p:nvSpPr>
          <p:spPr>
            <a:xfrm>
              <a:off x="3653030" y="4163521"/>
              <a:ext cx="1918811" cy="461666"/>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s-ES" b="1" dirty="0">
                  <a:solidFill>
                    <a:schemeClr val="accent2"/>
                  </a:solidFill>
                  <a:latin typeface="Quicksand" pitchFamily="2" charset="0"/>
                </a:rPr>
                <a:t>Destinos</a:t>
              </a:r>
            </a:p>
          </p:txBody>
        </p:sp>
        <p:pic>
          <p:nvPicPr>
            <p:cNvPr id="55" name="Imagen 54" descr="Imagen que contiene Icono&#10;&#10;El contenido generado por IA puede ser incorrecto.">
              <a:extLst>
                <a:ext uri="{FF2B5EF4-FFF2-40B4-BE49-F238E27FC236}">
                  <a16:creationId xmlns:a16="http://schemas.microsoft.com/office/drawing/2014/main" id="{C721C26D-654A-8EE3-C624-8361CA0D394C}"/>
                </a:ext>
              </a:extLst>
            </p:cNvPr>
            <p:cNvPicPr>
              <a:picLocks noChangeAspect="1"/>
            </p:cNvPicPr>
            <p:nvPr/>
          </p:nvPicPr>
          <p:blipFill>
            <a:blip r:embed="rId12"/>
            <a:stretch>
              <a:fillRect/>
            </a:stretch>
          </p:blipFill>
          <p:spPr>
            <a:xfrm>
              <a:off x="3713134" y="2607236"/>
              <a:ext cx="1798601" cy="1798601"/>
            </a:xfrm>
            <a:prstGeom prst="rect">
              <a:avLst/>
            </a:prstGeom>
          </p:spPr>
        </p:pic>
      </p:grpSp>
      <p:grpSp>
        <p:nvGrpSpPr>
          <p:cNvPr id="59" name="Grupo 58">
            <a:extLst>
              <a:ext uri="{FF2B5EF4-FFF2-40B4-BE49-F238E27FC236}">
                <a16:creationId xmlns:a16="http://schemas.microsoft.com/office/drawing/2014/main" id="{07AF5A36-5A55-8B77-242B-C77F85F4E7E3}"/>
              </a:ext>
            </a:extLst>
          </p:cNvPr>
          <p:cNvGrpSpPr/>
          <p:nvPr/>
        </p:nvGrpSpPr>
        <p:grpSpPr>
          <a:xfrm>
            <a:off x="108523" y="2660652"/>
            <a:ext cx="2168731" cy="3580980"/>
            <a:chOff x="108523" y="3140943"/>
            <a:chExt cx="2168731" cy="3580980"/>
          </a:xfrm>
        </p:grpSpPr>
        <p:sp>
          <p:nvSpPr>
            <p:cNvPr id="56" name="Flecha: doblada 55">
              <a:extLst>
                <a:ext uri="{FF2B5EF4-FFF2-40B4-BE49-F238E27FC236}">
                  <a16:creationId xmlns:a16="http://schemas.microsoft.com/office/drawing/2014/main" id="{63C71C45-7486-21E9-DC1A-5F4F4A60E951}"/>
                </a:ext>
              </a:extLst>
            </p:cNvPr>
            <p:cNvSpPr/>
            <p:nvPr/>
          </p:nvSpPr>
          <p:spPr>
            <a:xfrm rot="16200000">
              <a:off x="-338048" y="3587514"/>
              <a:ext cx="3061873" cy="2168731"/>
            </a:xfrm>
            <a:prstGeom prst="bentArrow">
              <a:avLst>
                <a:gd name="adj1" fmla="val 5994"/>
                <a:gd name="adj2" fmla="val 8010"/>
                <a:gd name="adj3" fmla="val 14633"/>
                <a:gd name="adj4" fmla="val 43750"/>
              </a:avLst>
            </a:prstGeom>
            <a:solidFill>
              <a:srgbClr val="D1ECA0"/>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s-ES">
                <a:solidFill>
                  <a:schemeClr val="tx1"/>
                </a:solidFill>
              </a:endParaRPr>
            </a:p>
          </p:txBody>
        </p:sp>
        <p:sp>
          <p:nvSpPr>
            <p:cNvPr id="57" name="TextBox 41">
              <a:extLst>
                <a:ext uri="{FF2B5EF4-FFF2-40B4-BE49-F238E27FC236}">
                  <a16:creationId xmlns:a16="http://schemas.microsoft.com/office/drawing/2014/main" id="{7B54CC82-0DC5-924F-B6B8-7228DAAA43AB}"/>
                </a:ext>
              </a:extLst>
            </p:cNvPr>
            <p:cNvSpPr txBox="1"/>
            <p:nvPr/>
          </p:nvSpPr>
          <p:spPr>
            <a:xfrm>
              <a:off x="920212" y="6167925"/>
              <a:ext cx="1194181"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sz="1000" kern="100" dirty="0">
                  <a:latin typeface="Aptos" panose="020B0004020202020204" pitchFamily="34" charset="0"/>
                  <a:ea typeface="Aptos" panose="020B0004020202020204" pitchFamily="34" charset="0"/>
                  <a:cs typeface="Times New Roman" panose="02020603050405020304" pitchFamily="18" charset="0"/>
                </a:rPr>
                <a:t>Comunicación del Destino &lt;-&gt; Empresa</a:t>
              </a:r>
              <a:endParaRPr lang="en-US" sz="1000" dirty="0"/>
            </a:p>
          </p:txBody>
        </p:sp>
      </p:grpSp>
      <p:grpSp>
        <p:nvGrpSpPr>
          <p:cNvPr id="61" name="Grupo 60">
            <a:extLst>
              <a:ext uri="{FF2B5EF4-FFF2-40B4-BE49-F238E27FC236}">
                <a16:creationId xmlns:a16="http://schemas.microsoft.com/office/drawing/2014/main" id="{44FAF1F2-D006-C8B7-9E41-25ABC7C37C01}"/>
              </a:ext>
            </a:extLst>
          </p:cNvPr>
          <p:cNvGrpSpPr/>
          <p:nvPr/>
        </p:nvGrpSpPr>
        <p:grpSpPr>
          <a:xfrm>
            <a:off x="1229500" y="1483297"/>
            <a:ext cx="1593087" cy="707886"/>
            <a:chOff x="1229500" y="1963588"/>
            <a:chExt cx="1593087" cy="707886"/>
          </a:xfrm>
        </p:grpSpPr>
        <p:sp>
          <p:nvSpPr>
            <p:cNvPr id="58" name="Flecha: curvada hacia la izquierda 57">
              <a:extLst>
                <a:ext uri="{FF2B5EF4-FFF2-40B4-BE49-F238E27FC236}">
                  <a16:creationId xmlns:a16="http://schemas.microsoft.com/office/drawing/2014/main" id="{CF7DAACE-3A4E-0E8B-15D8-617F87BA6CF0}"/>
                </a:ext>
              </a:extLst>
            </p:cNvPr>
            <p:cNvSpPr/>
            <p:nvPr/>
          </p:nvSpPr>
          <p:spPr>
            <a:xfrm>
              <a:off x="1229500" y="2075039"/>
              <a:ext cx="453243" cy="459038"/>
            </a:xfrm>
            <a:prstGeom prst="curvedLeftArrow">
              <a:avLst/>
            </a:prstGeom>
            <a:solidFill>
              <a:srgbClr val="D1EC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60" name="TextBox 41">
              <a:extLst>
                <a:ext uri="{FF2B5EF4-FFF2-40B4-BE49-F238E27FC236}">
                  <a16:creationId xmlns:a16="http://schemas.microsoft.com/office/drawing/2014/main" id="{0120861C-D4A3-C121-01D4-809A370E6C11}"/>
                </a:ext>
              </a:extLst>
            </p:cNvPr>
            <p:cNvSpPr txBox="1"/>
            <p:nvPr/>
          </p:nvSpPr>
          <p:spPr>
            <a:xfrm>
              <a:off x="1626453" y="1963588"/>
              <a:ext cx="119613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sz="1000" b="1" kern="100" dirty="0">
                  <a:latin typeface="Aptos" panose="020B0004020202020204" pitchFamily="34" charset="0"/>
                  <a:ea typeface="Aptos" panose="020B0004020202020204" pitchFamily="34" charset="0"/>
                  <a:cs typeface="Times New Roman" panose="02020603050405020304" pitchFamily="18" charset="0"/>
                </a:rPr>
                <a:t>Descubrimiento</a:t>
              </a:r>
              <a:r>
                <a:rPr lang="es-ES" sz="1000" kern="100" dirty="0">
                  <a:latin typeface="Aptos" panose="020B0004020202020204" pitchFamily="34" charset="0"/>
                  <a:ea typeface="Aptos" panose="020B0004020202020204" pitchFamily="34" charset="0"/>
                  <a:cs typeface="Times New Roman" panose="02020603050405020304" pitchFamily="18" charset="0"/>
                </a:rPr>
                <a:t> de otras empresas para posibles negocios</a:t>
              </a:r>
              <a:endParaRPr lang="en-US" sz="1000" dirty="0"/>
            </a:p>
          </p:txBody>
        </p:sp>
      </p:grpSp>
      <p:grpSp>
        <p:nvGrpSpPr>
          <p:cNvPr id="64" name="Grupo 63">
            <a:extLst>
              <a:ext uri="{FF2B5EF4-FFF2-40B4-BE49-F238E27FC236}">
                <a16:creationId xmlns:a16="http://schemas.microsoft.com/office/drawing/2014/main" id="{EF70DB63-812C-6A74-24E5-5CAE4A2069B1}"/>
              </a:ext>
            </a:extLst>
          </p:cNvPr>
          <p:cNvGrpSpPr/>
          <p:nvPr/>
        </p:nvGrpSpPr>
        <p:grpSpPr>
          <a:xfrm>
            <a:off x="10489203" y="4819019"/>
            <a:ext cx="1287505" cy="921922"/>
            <a:chOff x="10480538" y="5392052"/>
            <a:chExt cx="1287505" cy="921922"/>
          </a:xfrm>
        </p:grpSpPr>
        <p:sp>
          <p:nvSpPr>
            <p:cNvPr id="62" name="Rectangle: Rounded Corners 2">
              <a:extLst>
                <a:ext uri="{FF2B5EF4-FFF2-40B4-BE49-F238E27FC236}">
                  <a16:creationId xmlns:a16="http://schemas.microsoft.com/office/drawing/2014/main" id="{F2399533-70A7-A64B-500B-6B2CC376E8FC}"/>
                </a:ext>
              </a:extLst>
            </p:cNvPr>
            <p:cNvSpPr/>
            <p:nvPr/>
          </p:nvSpPr>
          <p:spPr>
            <a:xfrm>
              <a:off x="10760292" y="5392052"/>
              <a:ext cx="688138" cy="367924"/>
            </a:xfrm>
            <a:prstGeom prst="roundRect">
              <a:avLst/>
            </a:prstGeom>
            <a:noFill/>
            <a:ln>
              <a:noFill/>
            </a:ln>
          </p:spPr>
          <p:style>
            <a:lnRef idx="2">
              <a:schemeClr val="accent3"/>
            </a:lnRef>
            <a:fillRef idx="1">
              <a:schemeClr val="lt1"/>
            </a:fillRef>
            <a:effectRef idx="0">
              <a:schemeClr val="accent3"/>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s-ES" sz="1000" b="1" dirty="0">
                  <a:solidFill>
                    <a:schemeClr val="bg1">
                      <a:lumMod val="65000"/>
                    </a:schemeClr>
                  </a:solidFill>
                  <a:latin typeface="Quicksand" pitchFamily="2" charset="0"/>
                </a:rPr>
                <a:t>✅</a:t>
              </a:r>
            </a:p>
          </p:txBody>
        </p:sp>
        <p:sp>
          <p:nvSpPr>
            <p:cNvPr id="63" name="TextBox 41">
              <a:extLst>
                <a:ext uri="{FF2B5EF4-FFF2-40B4-BE49-F238E27FC236}">
                  <a16:creationId xmlns:a16="http://schemas.microsoft.com/office/drawing/2014/main" id="{FFB00A81-EF13-1AFD-E8EA-4D440643EDDA}"/>
                </a:ext>
              </a:extLst>
            </p:cNvPr>
            <p:cNvSpPr txBox="1"/>
            <p:nvPr/>
          </p:nvSpPr>
          <p:spPr>
            <a:xfrm>
              <a:off x="10480538" y="5759976"/>
              <a:ext cx="1287505"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sz="1000" kern="100" dirty="0">
                  <a:latin typeface="Aptos" panose="020B0004020202020204" pitchFamily="34" charset="0"/>
                  <a:ea typeface="Aptos" panose="020B0004020202020204" pitchFamily="34" charset="0"/>
                  <a:cs typeface="Times New Roman" panose="02020603050405020304" pitchFamily="18" charset="0"/>
                </a:rPr>
                <a:t>Más VISIBILIDAD de la oferta de nuestras empresas</a:t>
              </a:r>
              <a:endParaRPr lang="en-US" sz="1000" dirty="0"/>
            </a:p>
          </p:txBody>
        </p:sp>
      </p:grpSp>
    </p:spTree>
    <p:extLst>
      <p:ext uri="{BB962C8B-B14F-4D97-AF65-F5344CB8AC3E}">
        <p14:creationId xmlns:p14="http://schemas.microsoft.com/office/powerpoint/2010/main" val="2297144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500"/>
                                        <p:tgtEl>
                                          <p:spTgt spid="2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fade">
                                      <p:cBhvr>
                                        <p:cTn id="46" dur="500"/>
                                        <p:tgtEl>
                                          <p:spTgt spid="27"/>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500"/>
                                        <p:tgtEl>
                                          <p:spTgt spid="25"/>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500"/>
                                        <p:tgtEl>
                                          <p:spTgt spid="26"/>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fade">
                                      <p:cBhvr>
                                        <p:cTn id="55" dur="500"/>
                                        <p:tgtEl>
                                          <p:spTgt spid="37"/>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fade">
                                      <p:cBhvr>
                                        <p:cTn id="58" dur="500"/>
                                        <p:tgtEl>
                                          <p:spTgt spid="39"/>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43"/>
                                        </p:tgtEl>
                                        <p:attrNameLst>
                                          <p:attrName>style.visibility</p:attrName>
                                        </p:attrNameLst>
                                      </p:cBhvr>
                                      <p:to>
                                        <p:strVal val="visible"/>
                                      </p:to>
                                    </p:set>
                                    <p:animEffect transition="in" filter="fade">
                                      <p:cBhvr>
                                        <p:cTn id="61" dur="500"/>
                                        <p:tgtEl>
                                          <p:spTgt spid="43"/>
                                        </p:tgtEl>
                                      </p:cBhvr>
                                    </p:animEffec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64"/>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nodeType="clickEffect">
                                  <p:stCondLst>
                                    <p:cond delay="0"/>
                                  </p:stCondLst>
                                  <p:childTnLst>
                                    <p:set>
                                      <p:cBhvr>
                                        <p:cTn id="69" dur="1" fill="hold">
                                          <p:stCondLst>
                                            <p:cond delay="0"/>
                                          </p:stCondLst>
                                        </p:cTn>
                                        <p:tgtEl>
                                          <p:spTgt spid="53"/>
                                        </p:tgtEl>
                                        <p:attrNameLst>
                                          <p:attrName>style.visibility</p:attrName>
                                        </p:attrNameLst>
                                      </p:cBhvr>
                                      <p:to>
                                        <p:strVal val="visible"/>
                                      </p:to>
                                    </p:set>
                                    <p:anim calcmode="lin" valueType="num">
                                      <p:cBhvr additive="base">
                                        <p:cTn id="70" dur="500" fill="hold"/>
                                        <p:tgtEl>
                                          <p:spTgt spid="53"/>
                                        </p:tgtEl>
                                        <p:attrNameLst>
                                          <p:attrName>ppt_x</p:attrName>
                                        </p:attrNameLst>
                                      </p:cBhvr>
                                      <p:tavLst>
                                        <p:tav tm="0">
                                          <p:val>
                                            <p:strVal val="#ppt_x"/>
                                          </p:val>
                                        </p:tav>
                                        <p:tav tm="100000">
                                          <p:val>
                                            <p:strVal val="#ppt_x"/>
                                          </p:val>
                                        </p:tav>
                                      </p:tavLst>
                                    </p:anim>
                                    <p:anim calcmode="lin" valueType="num">
                                      <p:cBhvr additive="base">
                                        <p:cTn id="71" dur="500" fill="hold"/>
                                        <p:tgtEl>
                                          <p:spTgt spid="53"/>
                                        </p:tgtEl>
                                        <p:attrNameLst>
                                          <p:attrName>ppt_y</p:attrName>
                                        </p:attrNameLst>
                                      </p:cBhvr>
                                      <p:tavLst>
                                        <p:tav tm="0">
                                          <p:val>
                                            <p:strVal val="1+#ppt_h/2"/>
                                          </p:val>
                                        </p:tav>
                                        <p:tav tm="100000">
                                          <p:val>
                                            <p:strVal val="#ppt_y"/>
                                          </p:val>
                                        </p:tav>
                                      </p:tavLst>
                                    </p:anim>
                                  </p:childTnLst>
                                </p:cTn>
                              </p:par>
                              <p:par>
                                <p:cTn id="72" presetID="2" presetClass="entr" presetSubtype="4" fill="hold" nodeType="withEffect">
                                  <p:stCondLst>
                                    <p:cond delay="0"/>
                                  </p:stCondLst>
                                  <p:childTnLst>
                                    <p:set>
                                      <p:cBhvr>
                                        <p:cTn id="73" dur="1" fill="hold">
                                          <p:stCondLst>
                                            <p:cond delay="0"/>
                                          </p:stCondLst>
                                        </p:cTn>
                                        <p:tgtEl>
                                          <p:spTgt spid="59"/>
                                        </p:tgtEl>
                                        <p:attrNameLst>
                                          <p:attrName>style.visibility</p:attrName>
                                        </p:attrNameLst>
                                      </p:cBhvr>
                                      <p:to>
                                        <p:strVal val="visible"/>
                                      </p:to>
                                    </p:set>
                                    <p:anim calcmode="lin" valueType="num">
                                      <p:cBhvr additive="base">
                                        <p:cTn id="74" dur="500" fill="hold"/>
                                        <p:tgtEl>
                                          <p:spTgt spid="59"/>
                                        </p:tgtEl>
                                        <p:attrNameLst>
                                          <p:attrName>ppt_x</p:attrName>
                                        </p:attrNameLst>
                                      </p:cBhvr>
                                      <p:tavLst>
                                        <p:tav tm="0">
                                          <p:val>
                                            <p:strVal val="#ppt_x"/>
                                          </p:val>
                                        </p:tav>
                                        <p:tav tm="100000">
                                          <p:val>
                                            <p:strVal val="#ppt_x"/>
                                          </p:val>
                                        </p:tav>
                                      </p:tavLst>
                                    </p:anim>
                                    <p:anim calcmode="lin" valueType="num">
                                      <p:cBhvr additive="base">
                                        <p:cTn id="75"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nodeType="clickEffect">
                                  <p:stCondLst>
                                    <p:cond delay="0"/>
                                  </p:stCondLst>
                                  <p:childTnLst>
                                    <p:set>
                                      <p:cBhvr>
                                        <p:cTn id="79" dur="1" fill="hold">
                                          <p:stCondLst>
                                            <p:cond delay="0"/>
                                          </p:stCondLst>
                                        </p:cTn>
                                        <p:tgtEl>
                                          <p:spTgt spid="61"/>
                                        </p:tgtEl>
                                        <p:attrNameLst>
                                          <p:attrName>style.visibility</p:attrName>
                                        </p:attrNameLst>
                                      </p:cBhvr>
                                      <p:to>
                                        <p:strVal val="visible"/>
                                      </p:to>
                                    </p:set>
                                    <p:animEffect transition="in" filter="fade">
                                      <p:cBhvr>
                                        <p:cTn id="80" dur="1000"/>
                                        <p:tgtEl>
                                          <p:spTgt spid="61"/>
                                        </p:tgtEl>
                                      </p:cBhvr>
                                    </p:animEffect>
                                    <p:anim calcmode="lin" valueType="num">
                                      <p:cBhvr>
                                        <p:cTn id="81" dur="1000" fill="hold"/>
                                        <p:tgtEl>
                                          <p:spTgt spid="61"/>
                                        </p:tgtEl>
                                        <p:attrNameLst>
                                          <p:attrName>ppt_x</p:attrName>
                                        </p:attrNameLst>
                                      </p:cBhvr>
                                      <p:tavLst>
                                        <p:tav tm="0">
                                          <p:val>
                                            <p:strVal val="#ppt_x"/>
                                          </p:val>
                                        </p:tav>
                                        <p:tav tm="100000">
                                          <p:val>
                                            <p:strVal val="#ppt_x"/>
                                          </p:val>
                                        </p:tav>
                                      </p:tavLst>
                                    </p:anim>
                                    <p:anim calcmode="lin" valueType="num">
                                      <p:cBhvr>
                                        <p:cTn id="82"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6" grpId="0" animBg="1"/>
      <p:bldP spid="27" grpId="0" animBg="1"/>
      <p:bldP spid="34" grpId="0"/>
      <p:bldP spid="35" grpId="0"/>
      <p:bldP spid="36" grpId="0"/>
      <p:bldP spid="41" grpId="0" animBg="1"/>
      <p:bldP spid="45" grpId="0" animBg="1"/>
      <p:bldP spid="49" grpId="0" animBg="1"/>
      <p:bldP spid="6" grpId="0" animBg="1"/>
      <p:bldP spid="20" grpId="0" animBg="1"/>
      <p:bldP spid="21" grpId="0" animBg="1"/>
      <p:bldP spid="37" grpId="0" animBg="1"/>
      <p:bldP spid="39" grpId="0" animBg="1"/>
      <p:bldP spid="4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324F65-102E-FDFF-AF4F-8FA4F33F972C}"/>
            </a:ext>
          </a:extLst>
        </p:cNvPr>
        <p:cNvGrpSpPr/>
        <p:nvPr/>
      </p:nvGrpSpPr>
      <p:grpSpPr>
        <a:xfrm>
          <a:off x="0" y="0"/>
          <a:ext cx="0" cy="0"/>
          <a:chOff x="0" y="0"/>
          <a:chExt cx="0" cy="0"/>
        </a:xfrm>
      </p:grpSpPr>
      <p:sp>
        <p:nvSpPr>
          <p:cNvPr id="27" name="Shape 3795">
            <a:extLst>
              <a:ext uri="{FF2B5EF4-FFF2-40B4-BE49-F238E27FC236}">
                <a16:creationId xmlns:a16="http://schemas.microsoft.com/office/drawing/2014/main" id="{0EC5FED5-8077-784F-2C1D-8C4CAF4CE174}"/>
              </a:ext>
            </a:extLst>
          </p:cNvPr>
          <p:cNvSpPr/>
          <p:nvPr/>
        </p:nvSpPr>
        <p:spPr>
          <a:xfrm>
            <a:off x="134544" y="672129"/>
            <a:ext cx="9532930" cy="449196"/>
          </a:xfrm>
          <a:prstGeom prst="rightArrow">
            <a:avLst>
              <a:gd name="adj1" fmla="val 100000"/>
              <a:gd name="adj2" fmla="val 34899"/>
            </a:avLst>
          </a:prstGeom>
          <a:solidFill>
            <a:schemeClr val="tx1"/>
          </a:solidFill>
          <a:ln w="12700">
            <a:solidFill>
              <a:schemeClr val="bg2">
                <a:lumMod val="90000"/>
              </a:schemeClr>
            </a:solidFill>
            <a:miter lim="400000"/>
          </a:ln>
          <a:extLst>
            <a:ext uri="{C572A759-6A51-4108-AA02-DFA0A04FC94B}">
              <ma14:wrappingTextBoxFlag xmlns="" xmlns:ma14="http://schemas.microsoft.com/office/mac/drawingml/2011/main" val="1"/>
            </a:ext>
          </a:extLst>
        </p:spPr>
        <p:txBody>
          <a:bodyPr lIns="936000" tIns="50800" rIns="50800" bIns="50800" anchor="ctr"/>
          <a:lstStyle>
            <a:lvl1pPr>
              <a:defRPr sz="3000">
                <a:solidFill>
                  <a:srgbClr val="FFFFFF"/>
                </a:solidFill>
                <a:latin typeface="Raleway SemiBold"/>
                <a:ea typeface="Raleway SemiBold"/>
                <a:cs typeface="Raleway SemiBold"/>
                <a:sym typeface="Raleway SemiBold"/>
              </a:defRPr>
            </a:lvl1pPr>
          </a:lstStyle>
          <a:p>
            <a:endParaRPr b="1" dirty="0">
              <a:solidFill>
                <a:schemeClr val="bg1"/>
              </a:solidFill>
              <a:latin typeface="Calibri" panose="020F0502020204030204" pitchFamily="34" charset="0"/>
              <a:cs typeface="Calibri" panose="020F0502020204030204" pitchFamily="34" charset="0"/>
            </a:endParaRPr>
          </a:p>
        </p:txBody>
      </p:sp>
      <p:sp>
        <p:nvSpPr>
          <p:cNvPr id="35" name="Forma libre 12">
            <a:extLst>
              <a:ext uri="{FF2B5EF4-FFF2-40B4-BE49-F238E27FC236}">
                <a16:creationId xmlns:a16="http://schemas.microsoft.com/office/drawing/2014/main" id="{6961C9CA-9B89-8F81-8660-616EDC98A2BA}"/>
              </a:ext>
            </a:extLst>
          </p:cNvPr>
          <p:cNvSpPr/>
          <p:nvPr/>
        </p:nvSpPr>
        <p:spPr>
          <a:xfrm>
            <a:off x="1287534" y="670255"/>
            <a:ext cx="7238289" cy="608706"/>
          </a:xfrm>
          <a:custGeom>
            <a:avLst/>
            <a:gdLst>
              <a:gd name="connsiteX0" fmla="*/ 0 w 7238289"/>
              <a:gd name="connsiteY0" fmla="*/ 0 h 608706"/>
              <a:gd name="connsiteX1" fmla="*/ 7238289 w 7238289"/>
              <a:gd name="connsiteY1" fmla="*/ 0 h 608706"/>
              <a:gd name="connsiteX2" fmla="*/ 7238289 w 7238289"/>
              <a:gd name="connsiteY2" fmla="*/ 608706 h 608706"/>
              <a:gd name="connsiteX3" fmla="*/ 0 w 7238289"/>
              <a:gd name="connsiteY3" fmla="*/ 608706 h 608706"/>
              <a:gd name="connsiteX4" fmla="*/ 0 w 7238289"/>
              <a:gd name="connsiteY4" fmla="*/ 0 h 608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8289" h="608706">
                <a:moveTo>
                  <a:pt x="0" y="0"/>
                </a:moveTo>
                <a:lnTo>
                  <a:pt x="7238289" y="0"/>
                </a:lnTo>
                <a:lnTo>
                  <a:pt x="7238289" y="608706"/>
                </a:lnTo>
                <a:lnTo>
                  <a:pt x="0" y="608706"/>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76200" tIns="76200" rIns="76200" bIns="76200" numCol="1" spcCol="1270" anchor="t" anchorCtr="0">
            <a:noAutofit/>
          </a:bodyPr>
          <a:lstStyle/>
          <a:p>
            <a:pPr lvl="0" algn="l" defTabSz="889000" rtl="0">
              <a:lnSpc>
                <a:spcPct val="90000"/>
              </a:lnSpc>
              <a:spcBef>
                <a:spcPct val="0"/>
              </a:spcBef>
              <a:spcAft>
                <a:spcPct val="35000"/>
              </a:spcAft>
            </a:pPr>
            <a:r>
              <a:rPr lang="es-ES" sz="2400" b="1" dirty="0">
                <a:solidFill>
                  <a:schemeClr val="bg1"/>
                </a:solidFill>
                <a:latin typeface="Calibri" panose="020F0502020204030204" pitchFamily="34" charset="0"/>
                <a:cs typeface="Calibri" panose="020F0502020204030204" pitchFamily="34" charset="0"/>
              </a:rPr>
              <a:t>Índice</a:t>
            </a:r>
            <a:endParaRPr lang="es-ES" sz="2400" b="1" kern="1200" dirty="0">
              <a:solidFill>
                <a:schemeClr val="bg1"/>
              </a:solidFill>
              <a:latin typeface="Calibri" panose="020F0502020204030204" pitchFamily="34" charset="0"/>
              <a:cs typeface="Calibri" panose="020F0502020204030204" pitchFamily="34" charset="0"/>
            </a:endParaRPr>
          </a:p>
        </p:txBody>
      </p:sp>
      <p:sp>
        <p:nvSpPr>
          <p:cNvPr id="56" name="Shape 1107">
            <a:extLst>
              <a:ext uri="{FF2B5EF4-FFF2-40B4-BE49-F238E27FC236}">
                <a16:creationId xmlns:a16="http://schemas.microsoft.com/office/drawing/2014/main" id="{846D1D88-BDAD-2B3E-15D7-C12E34BC0546}"/>
              </a:ext>
            </a:extLst>
          </p:cNvPr>
          <p:cNvSpPr/>
          <p:nvPr/>
        </p:nvSpPr>
        <p:spPr>
          <a:xfrm flipH="1">
            <a:off x="1980408" y="1111033"/>
            <a:ext cx="1" cy="555263"/>
          </a:xfrm>
          <a:prstGeom prst="line">
            <a:avLst/>
          </a:prstGeom>
          <a:ln w="38100" cap="rnd">
            <a:solidFill>
              <a:srgbClr val="FFC000"/>
            </a:solidFill>
            <a:prstDash val="sysDot"/>
            <a:tailEnd type="oval"/>
          </a:ln>
        </p:spPr>
        <p:txBody>
          <a:bodyPr tIns="91439" bIns="91439"/>
          <a:lstStyle/>
          <a:p>
            <a:pPr algn="l" defTabSz="457200">
              <a:defRPr sz="2400">
                <a:latin typeface="Helvetica"/>
                <a:ea typeface="Helvetica"/>
                <a:cs typeface="Helvetica"/>
                <a:sym typeface="Helvetica"/>
              </a:defRPr>
            </a:pPr>
            <a:endParaRPr dirty="0">
              <a:latin typeface="Calibri" panose="020F0502020204030204" pitchFamily="34" charset="0"/>
              <a:cs typeface="Calibri" panose="020F0502020204030204" pitchFamily="34" charset="0"/>
            </a:endParaRPr>
          </a:p>
        </p:txBody>
      </p:sp>
      <p:sp>
        <p:nvSpPr>
          <p:cNvPr id="57" name="Conector recto 56">
            <a:extLst>
              <a:ext uri="{FF2B5EF4-FFF2-40B4-BE49-F238E27FC236}">
                <a16:creationId xmlns:a16="http://schemas.microsoft.com/office/drawing/2014/main" id="{925B3A85-FB51-4337-5B35-ADA0E18C922F}"/>
              </a:ext>
            </a:extLst>
          </p:cNvPr>
          <p:cNvSpPr/>
          <p:nvPr/>
        </p:nvSpPr>
        <p:spPr>
          <a:xfrm>
            <a:off x="2476856" y="856140"/>
            <a:ext cx="7238289" cy="0"/>
          </a:xfrm>
          <a:prstGeom prst="line">
            <a:avLst/>
          </a:prstGeom>
          <a:scene3d>
            <a:camera prst="orthographicFront"/>
            <a:lightRig rig="threePt" dir="t">
              <a:rot lat="0" lon="0" rev="7500000"/>
            </a:lightRig>
          </a:scene3d>
          <a:sp3d prstMaterial="plastic">
            <a:bevelT w="127000" h="25400" prst="relaxedInset"/>
          </a:sp3d>
        </p:spPr>
        <p:style>
          <a:lnRef idx="0">
            <a:schemeClr val="dk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txBody>
          <a:bodyPr/>
          <a:lstStyle/>
          <a:p>
            <a:endParaRPr lang="es-ES"/>
          </a:p>
        </p:txBody>
      </p:sp>
      <p:sp>
        <p:nvSpPr>
          <p:cNvPr id="58" name="Conector recto 57">
            <a:extLst>
              <a:ext uri="{FF2B5EF4-FFF2-40B4-BE49-F238E27FC236}">
                <a16:creationId xmlns:a16="http://schemas.microsoft.com/office/drawing/2014/main" id="{137BE683-F346-E553-E781-94DE39D6F806}"/>
              </a:ext>
            </a:extLst>
          </p:cNvPr>
          <p:cNvSpPr/>
          <p:nvPr/>
        </p:nvSpPr>
        <p:spPr>
          <a:xfrm>
            <a:off x="2476856" y="1464846"/>
            <a:ext cx="7238289" cy="0"/>
          </a:xfrm>
          <a:prstGeom prst="line">
            <a:avLst/>
          </a:prstGeom>
          <a:scene3d>
            <a:camera prst="orthographicFront"/>
            <a:lightRig rig="threePt" dir="t">
              <a:rot lat="0" lon="0" rev="7500000"/>
            </a:lightRig>
          </a:scene3d>
          <a:sp3d prstMaterial="plastic">
            <a:bevelT w="127000" h="25400" prst="relaxedInset"/>
          </a:sp3d>
        </p:spPr>
        <p:style>
          <a:lnRef idx="0">
            <a:schemeClr val="dk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txBody>
          <a:bodyPr/>
          <a:lstStyle/>
          <a:p>
            <a:endParaRPr lang="es-ES"/>
          </a:p>
        </p:txBody>
      </p:sp>
      <p:sp>
        <p:nvSpPr>
          <p:cNvPr id="59" name="Conector recto 58">
            <a:extLst>
              <a:ext uri="{FF2B5EF4-FFF2-40B4-BE49-F238E27FC236}">
                <a16:creationId xmlns:a16="http://schemas.microsoft.com/office/drawing/2014/main" id="{C61CF26A-19BA-1F39-A315-BCCDA16512DF}"/>
              </a:ext>
            </a:extLst>
          </p:cNvPr>
          <p:cNvSpPr/>
          <p:nvPr/>
        </p:nvSpPr>
        <p:spPr>
          <a:xfrm>
            <a:off x="2476856" y="2073552"/>
            <a:ext cx="7238289" cy="0"/>
          </a:xfrm>
          <a:prstGeom prst="line">
            <a:avLst/>
          </a:prstGeom>
          <a:scene3d>
            <a:camera prst="orthographicFront"/>
            <a:lightRig rig="threePt" dir="t">
              <a:rot lat="0" lon="0" rev="7500000"/>
            </a:lightRig>
          </a:scene3d>
          <a:sp3d prstMaterial="plastic">
            <a:bevelT w="127000" h="25400" prst="relaxedInset"/>
          </a:sp3d>
        </p:spPr>
        <p:style>
          <a:lnRef idx="0">
            <a:schemeClr val="dk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txBody>
          <a:bodyPr/>
          <a:lstStyle/>
          <a:p>
            <a:endParaRPr lang="es-ES"/>
          </a:p>
        </p:txBody>
      </p:sp>
      <p:sp>
        <p:nvSpPr>
          <p:cNvPr id="60" name="Forma libre 16">
            <a:extLst>
              <a:ext uri="{FF2B5EF4-FFF2-40B4-BE49-F238E27FC236}">
                <a16:creationId xmlns:a16="http://schemas.microsoft.com/office/drawing/2014/main" id="{06A010EE-2785-2D4A-0F9A-90EE722E05D1}"/>
              </a:ext>
            </a:extLst>
          </p:cNvPr>
          <p:cNvSpPr/>
          <p:nvPr/>
        </p:nvSpPr>
        <p:spPr>
          <a:xfrm>
            <a:off x="2476855" y="1418861"/>
            <a:ext cx="7810141" cy="419086"/>
          </a:xfrm>
          <a:custGeom>
            <a:avLst/>
            <a:gdLst>
              <a:gd name="connsiteX0" fmla="*/ 0 w 7238289"/>
              <a:gd name="connsiteY0" fmla="*/ 0 h 608706"/>
              <a:gd name="connsiteX1" fmla="*/ 7238289 w 7238289"/>
              <a:gd name="connsiteY1" fmla="*/ 0 h 608706"/>
              <a:gd name="connsiteX2" fmla="*/ 7238289 w 7238289"/>
              <a:gd name="connsiteY2" fmla="*/ 608706 h 608706"/>
              <a:gd name="connsiteX3" fmla="*/ 0 w 7238289"/>
              <a:gd name="connsiteY3" fmla="*/ 608706 h 608706"/>
              <a:gd name="connsiteX4" fmla="*/ 0 w 7238289"/>
              <a:gd name="connsiteY4" fmla="*/ 0 h 608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8289" h="608706">
                <a:moveTo>
                  <a:pt x="0" y="0"/>
                </a:moveTo>
                <a:lnTo>
                  <a:pt x="7238289" y="0"/>
                </a:lnTo>
                <a:lnTo>
                  <a:pt x="7238289" y="608706"/>
                </a:lnTo>
                <a:lnTo>
                  <a:pt x="0" y="608706"/>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76200" tIns="76200" rIns="76200" bIns="76200" numCol="1" spcCol="1270" anchor="t" anchorCtr="0">
            <a:noAutofit/>
          </a:bodyPr>
          <a:lstStyle/>
          <a:p>
            <a:pPr lvl="0" defTabSz="889000">
              <a:lnSpc>
                <a:spcPct val="90000"/>
              </a:lnSpc>
              <a:spcBef>
                <a:spcPct val="0"/>
              </a:spcBef>
              <a:spcAft>
                <a:spcPct val="35000"/>
              </a:spcAft>
            </a:pPr>
            <a:r>
              <a:rPr lang="es-ES" sz="2000" dirty="0">
                <a:latin typeface="Calibri" panose="020F0502020204030204" pitchFamily="34" charset="0"/>
                <a:cs typeface="Calibri" panose="020F0502020204030204" pitchFamily="34" charset="0"/>
              </a:rPr>
              <a:t>Contextualización de inteligencia y Gobernanza del dato en las Ciudades.</a:t>
            </a:r>
          </a:p>
        </p:txBody>
      </p:sp>
      <p:sp>
        <p:nvSpPr>
          <p:cNvPr id="61" name="Conector recto 60">
            <a:extLst>
              <a:ext uri="{FF2B5EF4-FFF2-40B4-BE49-F238E27FC236}">
                <a16:creationId xmlns:a16="http://schemas.microsoft.com/office/drawing/2014/main" id="{FFC60314-39EC-5187-632E-5D4000CC23C3}"/>
              </a:ext>
            </a:extLst>
          </p:cNvPr>
          <p:cNvSpPr/>
          <p:nvPr/>
        </p:nvSpPr>
        <p:spPr>
          <a:xfrm>
            <a:off x="2476856" y="2682258"/>
            <a:ext cx="7238289" cy="0"/>
          </a:xfrm>
          <a:prstGeom prst="line">
            <a:avLst/>
          </a:prstGeom>
          <a:scene3d>
            <a:camera prst="orthographicFront"/>
            <a:lightRig rig="threePt" dir="t">
              <a:rot lat="0" lon="0" rev="7500000"/>
            </a:lightRig>
          </a:scene3d>
          <a:sp3d prstMaterial="plastic">
            <a:bevelT w="127000" h="25400" prst="relaxedInset"/>
          </a:sp3d>
        </p:spPr>
        <p:style>
          <a:lnRef idx="0">
            <a:schemeClr val="dk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txBody>
          <a:bodyPr/>
          <a:lstStyle/>
          <a:p>
            <a:endParaRPr lang="es-ES"/>
          </a:p>
        </p:txBody>
      </p:sp>
      <p:sp>
        <p:nvSpPr>
          <p:cNvPr id="62" name="Conector recto 61">
            <a:extLst>
              <a:ext uri="{FF2B5EF4-FFF2-40B4-BE49-F238E27FC236}">
                <a16:creationId xmlns:a16="http://schemas.microsoft.com/office/drawing/2014/main" id="{9913A6C4-3E4B-1A42-489F-C4C6C747A159}"/>
              </a:ext>
            </a:extLst>
          </p:cNvPr>
          <p:cNvSpPr/>
          <p:nvPr/>
        </p:nvSpPr>
        <p:spPr>
          <a:xfrm>
            <a:off x="2476856" y="3290965"/>
            <a:ext cx="7238289" cy="0"/>
          </a:xfrm>
          <a:prstGeom prst="line">
            <a:avLst/>
          </a:prstGeom>
          <a:scene3d>
            <a:camera prst="orthographicFront"/>
            <a:lightRig rig="threePt" dir="t">
              <a:rot lat="0" lon="0" rev="7500000"/>
            </a:lightRig>
          </a:scene3d>
          <a:sp3d prstMaterial="plastic">
            <a:bevelT w="127000" h="25400" prst="relaxedInset"/>
          </a:sp3d>
        </p:spPr>
        <p:style>
          <a:lnRef idx="0">
            <a:schemeClr val="dk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txBody>
          <a:bodyPr/>
          <a:lstStyle/>
          <a:p>
            <a:endParaRPr lang="es-ES"/>
          </a:p>
        </p:txBody>
      </p:sp>
      <p:sp>
        <p:nvSpPr>
          <p:cNvPr id="63" name="Conector recto 62">
            <a:extLst>
              <a:ext uri="{FF2B5EF4-FFF2-40B4-BE49-F238E27FC236}">
                <a16:creationId xmlns:a16="http://schemas.microsoft.com/office/drawing/2014/main" id="{2FC6DAED-448A-9CB1-D7BF-6B3CFB7C0E11}"/>
              </a:ext>
            </a:extLst>
          </p:cNvPr>
          <p:cNvSpPr/>
          <p:nvPr/>
        </p:nvSpPr>
        <p:spPr>
          <a:xfrm>
            <a:off x="2476856" y="3899671"/>
            <a:ext cx="7238289" cy="0"/>
          </a:xfrm>
          <a:prstGeom prst="line">
            <a:avLst/>
          </a:prstGeom>
          <a:scene3d>
            <a:camera prst="orthographicFront"/>
            <a:lightRig rig="threePt" dir="t">
              <a:rot lat="0" lon="0" rev="7500000"/>
            </a:lightRig>
          </a:scene3d>
          <a:sp3d prstMaterial="plastic">
            <a:bevelT w="127000" h="25400" prst="relaxedInset"/>
          </a:sp3d>
        </p:spPr>
        <p:style>
          <a:lnRef idx="0">
            <a:schemeClr val="dk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txBody>
          <a:bodyPr/>
          <a:lstStyle/>
          <a:p>
            <a:endParaRPr lang="es-ES"/>
          </a:p>
        </p:txBody>
      </p:sp>
      <p:sp>
        <p:nvSpPr>
          <p:cNvPr id="64" name="Forma libre 22">
            <a:extLst>
              <a:ext uri="{FF2B5EF4-FFF2-40B4-BE49-F238E27FC236}">
                <a16:creationId xmlns:a16="http://schemas.microsoft.com/office/drawing/2014/main" id="{56B01281-4B30-6500-925B-9BB413676581}"/>
              </a:ext>
            </a:extLst>
          </p:cNvPr>
          <p:cNvSpPr/>
          <p:nvPr/>
        </p:nvSpPr>
        <p:spPr>
          <a:xfrm>
            <a:off x="2476856" y="2073552"/>
            <a:ext cx="7734730" cy="608706"/>
          </a:xfrm>
          <a:custGeom>
            <a:avLst/>
            <a:gdLst>
              <a:gd name="connsiteX0" fmla="*/ 0 w 7238289"/>
              <a:gd name="connsiteY0" fmla="*/ 0 h 608706"/>
              <a:gd name="connsiteX1" fmla="*/ 7238289 w 7238289"/>
              <a:gd name="connsiteY1" fmla="*/ 0 h 608706"/>
              <a:gd name="connsiteX2" fmla="*/ 7238289 w 7238289"/>
              <a:gd name="connsiteY2" fmla="*/ 608706 h 608706"/>
              <a:gd name="connsiteX3" fmla="*/ 0 w 7238289"/>
              <a:gd name="connsiteY3" fmla="*/ 608706 h 608706"/>
              <a:gd name="connsiteX4" fmla="*/ 0 w 7238289"/>
              <a:gd name="connsiteY4" fmla="*/ 0 h 608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8289" h="608706">
                <a:moveTo>
                  <a:pt x="0" y="0"/>
                </a:moveTo>
                <a:lnTo>
                  <a:pt x="7238289" y="0"/>
                </a:lnTo>
                <a:lnTo>
                  <a:pt x="7238289" y="608706"/>
                </a:lnTo>
                <a:lnTo>
                  <a:pt x="0" y="608706"/>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76200" tIns="76200" rIns="76200" bIns="76200" numCol="1" spcCol="1270" anchor="t" anchorCtr="0">
            <a:noAutofit/>
          </a:bodyPr>
          <a:lstStyle/>
          <a:p>
            <a:pPr lvl="0" defTabSz="889000">
              <a:lnSpc>
                <a:spcPct val="90000"/>
              </a:lnSpc>
              <a:spcBef>
                <a:spcPct val="0"/>
              </a:spcBef>
              <a:spcAft>
                <a:spcPct val="35000"/>
              </a:spcAft>
            </a:pPr>
            <a:r>
              <a:rPr lang="es-ES" sz="2000" dirty="0">
                <a:latin typeface="Calibri" panose="020F0502020204030204" pitchFamily="34" charset="0"/>
                <a:cs typeface="Calibri" panose="020F0502020204030204" pitchFamily="34" charset="0"/>
              </a:rPr>
              <a:t>Metodología para la gestión del dato y gobernanza basado en evidencias.</a:t>
            </a:r>
          </a:p>
        </p:txBody>
      </p:sp>
      <p:sp>
        <p:nvSpPr>
          <p:cNvPr id="65" name="Conector recto 64">
            <a:extLst>
              <a:ext uri="{FF2B5EF4-FFF2-40B4-BE49-F238E27FC236}">
                <a16:creationId xmlns:a16="http://schemas.microsoft.com/office/drawing/2014/main" id="{47847A02-82FC-6BA2-33D3-6202F59B7B39}"/>
              </a:ext>
            </a:extLst>
          </p:cNvPr>
          <p:cNvSpPr/>
          <p:nvPr/>
        </p:nvSpPr>
        <p:spPr>
          <a:xfrm>
            <a:off x="2476856" y="4508377"/>
            <a:ext cx="7238289" cy="0"/>
          </a:xfrm>
          <a:prstGeom prst="line">
            <a:avLst/>
          </a:prstGeom>
          <a:scene3d>
            <a:camera prst="orthographicFront"/>
            <a:lightRig rig="threePt" dir="t">
              <a:rot lat="0" lon="0" rev="7500000"/>
            </a:lightRig>
          </a:scene3d>
          <a:sp3d prstMaterial="plastic">
            <a:bevelT w="127000" h="25400" prst="relaxedInset"/>
          </a:sp3d>
        </p:spPr>
        <p:style>
          <a:lnRef idx="0">
            <a:schemeClr val="dk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txBody>
          <a:bodyPr/>
          <a:lstStyle/>
          <a:p>
            <a:endParaRPr lang="es-ES"/>
          </a:p>
        </p:txBody>
      </p:sp>
      <p:sp>
        <p:nvSpPr>
          <p:cNvPr id="66" name="Shape 1108">
            <a:extLst>
              <a:ext uri="{FF2B5EF4-FFF2-40B4-BE49-F238E27FC236}">
                <a16:creationId xmlns:a16="http://schemas.microsoft.com/office/drawing/2014/main" id="{8BDD8887-CBAD-8335-4893-3D120E703A40}"/>
              </a:ext>
            </a:extLst>
          </p:cNvPr>
          <p:cNvSpPr/>
          <p:nvPr/>
        </p:nvSpPr>
        <p:spPr>
          <a:xfrm flipH="1">
            <a:off x="1980408" y="1584408"/>
            <a:ext cx="2" cy="697954"/>
          </a:xfrm>
          <a:prstGeom prst="line">
            <a:avLst/>
          </a:prstGeom>
          <a:ln w="38100" cap="rnd">
            <a:solidFill>
              <a:srgbClr val="FFC000"/>
            </a:solidFill>
            <a:prstDash val="sysDot"/>
            <a:tailEnd type="oval"/>
          </a:ln>
        </p:spPr>
        <p:txBody>
          <a:bodyPr tIns="91439" bIns="91439"/>
          <a:lstStyle/>
          <a:p>
            <a:pPr algn="l" defTabSz="457200">
              <a:defRPr sz="2400">
                <a:latin typeface="Helvetica"/>
                <a:ea typeface="Helvetica"/>
                <a:cs typeface="Helvetica"/>
                <a:sym typeface="Helvetica"/>
              </a:defRPr>
            </a:pPr>
            <a:endParaRPr dirty="0">
              <a:latin typeface="Calibri" panose="020F0502020204030204" pitchFamily="34" charset="0"/>
              <a:cs typeface="Calibri" panose="020F0502020204030204" pitchFamily="34" charset="0"/>
            </a:endParaRPr>
          </a:p>
        </p:txBody>
      </p:sp>
      <p:sp>
        <p:nvSpPr>
          <p:cNvPr id="67" name="Shape 1108">
            <a:extLst>
              <a:ext uri="{FF2B5EF4-FFF2-40B4-BE49-F238E27FC236}">
                <a16:creationId xmlns:a16="http://schemas.microsoft.com/office/drawing/2014/main" id="{9D76CD19-1B4B-5A0B-6443-821EAFEF9953}"/>
              </a:ext>
            </a:extLst>
          </p:cNvPr>
          <p:cNvSpPr/>
          <p:nvPr/>
        </p:nvSpPr>
        <p:spPr>
          <a:xfrm flipH="1">
            <a:off x="1978060" y="2285443"/>
            <a:ext cx="2" cy="697954"/>
          </a:xfrm>
          <a:prstGeom prst="line">
            <a:avLst/>
          </a:prstGeom>
          <a:ln w="38100" cap="rnd">
            <a:solidFill>
              <a:srgbClr val="FFC000"/>
            </a:solidFill>
            <a:prstDash val="sysDot"/>
            <a:tailEnd type="oval"/>
          </a:ln>
        </p:spPr>
        <p:txBody>
          <a:bodyPr tIns="91439" bIns="91439"/>
          <a:lstStyle/>
          <a:p>
            <a:pPr algn="l" defTabSz="457200">
              <a:defRPr sz="2400">
                <a:latin typeface="Helvetica"/>
                <a:ea typeface="Helvetica"/>
                <a:cs typeface="Helvetica"/>
                <a:sym typeface="Helvetica"/>
              </a:defRPr>
            </a:pPr>
            <a:endParaRPr dirty="0">
              <a:latin typeface="Calibri" panose="020F0502020204030204" pitchFamily="34" charset="0"/>
              <a:cs typeface="Calibri" panose="020F0502020204030204" pitchFamily="34" charset="0"/>
            </a:endParaRPr>
          </a:p>
        </p:txBody>
      </p:sp>
      <p:sp>
        <p:nvSpPr>
          <p:cNvPr id="68" name="Forma libre 20">
            <a:extLst>
              <a:ext uri="{FF2B5EF4-FFF2-40B4-BE49-F238E27FC236}">
                <a16:creationId xmlns:a16="http://schemas.microsoft.com/office/drawing/2014/main" id="{F5AD758D-1D83-A7AE-79C6-8F6BD47012D1}"/>
              </a:ext>
            </a:extLst>
          </p:cNvPr>
          <p:cNvSpPr/>
          <p:nvPr/>
        </p:nvSpPr>
        <p:spPr>
          <a:xfrm>
            <a:off x="2476856" y="2783517"/>
            <a:ext cx="7238289" cy="608706"/>
          </a:xfrm>
          <a:custGeom>
            <a:avLst/>
            <a:gdLst>
              <a:gd name="connsiteX0" fmla="*/ 0 w 7238289"/>
              <a:gd name="connsiteY0" fmla="*/ 0 h 608706"/>
              <a:gd name="connsiteX1" fmla="*/ 7238289 w 7238289"/>
              <a:gd name="connsiteY1" fmla="*/ 0 h 608706"/>
              <a:gd name="connsiteX2" fmla="*/ 7238289 w 7238289"/>
              <a:gd name="connsiteY2" fmla="*/ 608706 h 608706"/>
              <a:gd name="connsiteX3" fmla="*/ 0 w 7238289"/>
              <a:gd name="connsiteY3" fmla="*/ 608706 h 608706"/>
              <a:gd name="connsiteX4" fmla="*/ 0 w 7238289"/>
              <a:gd name="connsiteY4" fmla="*/ 0 h 608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8289" h="608706">
                <a:moveTo>
                  <a:pt x="0" y="0"/>
                </a:moveTo>
                <a:lnTo>
                  <a:pt x="7238289" y="0"/>
                </a:lnTo>
                <a:lnTo>
                  <a:pt x="7238289" y="608706"/>
                </a:lnTo>
                <a:lnTo>
                  <a:pt x="0" y="608706"/>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76200" tIns="76200" rIns="76200" bIns="76200" numCol="1" spcCol="1270" anchor="t" anchorCtr="0">
            <a:noAutofit/>
          </a:bodyPr>
          <a:lstStyle/>
          <a:p>
            <a:pPr lvl="0" defTabSz="889000">
              <a:lnSpc>
                <a:spcPct val="90000"/>
              </a:lnSpc>
              <a:spcBef>
                <a:spcPct val="0"/>
              </a:spcBef>
              <a:spcAft>
                <a:spcPct val="35000"/>
              </a:spcAft>
            </a:pPr>
            <a:r>
              <a:rPr lang="es-ES" sz="2000" dirty="0">
                <a:latin typeface="Calibri" panose="020F0502020204030204" pitchFamily="34" charset="0"/>
                <a:cs typeface="Calibri" panose="020F0502020204030204" pitchFamily="34" charset="0"/>
              </a:rPr>
              <a:t>Las TIC como herramienta de gestión inteligente de destinos.</a:t>
            </a:r>
          </a:p>
        </p:txBody>
      </p:sp>
      <p:sp>
        <p:nvSpPr>
          <p:cNvPr id="69" name="Forma libre 24">
            <a:extLst>
              <a:ext uri="{FF2B5EF4-FFF2-40B4-BE49-F238E27FC236}">
                <a16:creationId xmlns:a16="http://schemas.microsoft.com/office/drawing/2014/main" id="{EE65B5EC-7FDB-95A8-5D34-9FB36933621C}"/>
              </a:ext>
            </a:extLst>
          </p:cNvPr>
          <p:cNvSpPr/>
          <p:nvPr/>
        </p:nvSpPr>
        <p:spPr>
          <a:xfrm>
            <a:off x="2476856" y="3467258"/>
            <a:ext cx="7238289" cy="608706"/>
          </a:xfrm>
          <a:custGeom>
            <a:avLst/>
            <a:gdLst>
              <a:gd name="connsiteX0" fmla="*/ 0 w 7238289"/>
              <a:gd name="connsiteY0" fmla="*/ 0 h 608706"/>
              <a:gd name="connsiteX1" fmla="*/ 7238289 w 7238289"/>
              <a:gd name="connsiteY1" fmla="*/ 0 h 608706"/>
              <a:gd name="connsiteX2" fmla="*/ 7238289 w 7238289"/>
              <a:gd name="connsiteY2" fmla="*/ 608706 h 608706"/>
              <a:gd name="connsiteX3" fmla="*/ 0 w 7238289"/>
              <a:gd name="connsiteY3" fmla="*/ 608706 h 608706"/>
              <a:gd name="connsiteX4" fmla="*/ 0 w 7238289"/>
              <a:gd name="connsiteY4" fmla="*/ 0 h 608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8289" h="608706">
                <a:moveTo>
                  <a:pt x="0" y="0"/>
                </a:moveTo>
                <a:lnTo>
                  <a:pt x="7238289" y="0"/>
                </a:lnTo>
                <a:lnTo>
                  <a:pt x="7238289" y="608706"/>
                </a:lnTo>
                <a:lnTo>
                  <a:pt x="0" y="608706"/>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76200" tIns="76200" rIns="76200" bIns="76200" numCol="1" spcCol="1270" anchor="t" anchorCtr="0">
            <a:noAutofit/>
          </a:bodyPr>
          <a:lstStyle/>
          <a:p>
            <a:pPr lvl="0" defTabSz="889000">
              <a:lnSpc>
                <a:spcPct val="90000"/>
              </a:lnSpc>
              <a:spcBef>
                <a:spcPct val="0"/>
              </a:spcBef>
              <a:spcAft>
                <a:spcPct val="35000"/>
              </a:spcAft>
            </a:pPr>
            <a:r>
              <a:rPr lang="es-ES" sz="2000" dirty="0">
                <a:latin typeface="Calibri" panose="020F0502020204030204" pitchFamily="34" charset="0"/>
                <a:cs typeface="Calibri" panose="020F0502020204030204" pitchFamily="34" charset="0"/>
              </a:rPr>
              <a:t>La Plataforma Inteligente de Destinos.</a:t>
            </a:r>
          </a:p>
        </p:txBody>
      </p:sp>
      <p:sp>
        <p:nvSpPr>
          <p:cNvPr id="71" name="Shape 1108">
            <a:extLst>
              <a:ext uri="{FF2B5EF4-FFF2-40B4-BE49-F238E27FC236}">
                <a16:creationId xmlns:a16="http://schemas.microsoft.com/office/drawing/2014/main" id="{91C1E217-874B-9B60-8519-286F5F29704F}"/>
              </a:ext>
            </a:extLst>
          </p:cNvPr>
          <p:cNvSpPr/>
          <p:nvPr/>
        </p:nvSpPr>
        <p:spPr>
          <a:xfrm flipH="1">
            <a:off x="1969134" y="3840911"/>
            <a:ext cx="8926" cy="470105"/>
          </a:xfrm>
          <a:prstGeom prst="line">
            <a:avLst/>
          </a:prstGeom>
          <a:ln w="38100" cap="rnd">
            <a:solidFill>
              <a:srgbClr val="FFC000"/>
            </a:solidFill>
            <a:prstDash val="sysDot"/>
            <a:tailEnd type="oval"/>
          </a:ln>
        </p:spPr>
        <p:txBody>
          <a:bodyPr tIns="91439" bIns="91439"/>
          <a:lstStyle/>
          <a:p>
            <a:pPr algn="l" defTabSz="457200">
              <a:defRPr sz="2400">
                <a:latin typeface="Helvetica"/>
                <a:ea typeface="Helvetica"/>
                <a:cs typeface="Helvetica"/>
                <a:sym typeface="Helvetica"/>
              </a:defRPr>
            </a:pPr>
            <a:endParaRPr dirty="0">
              <a:latin typeface="Calibri" panose="020F0502020204030204" pitchFamily="34" charset="0"/>
              <a:cs typeface="Calibri" panose="020F0502020204030204" pitchFamily="34" charset="0"/>
            </a:endParaRPr>
          </a:p>
        </p:txBody>
      </p:sp>
      <p:sp>
        <p:nvSpPr>
          <p:cNvPr id="73" name="Forma libre 24">
            <a:extLst>
              <a:ext uri="{FF2B5EF4-FFF2-40B4-BE49-F238E27FC236}">
                <a16:creationId xmlns:a16="http://schemas.microsoft.com/office/drawing/2014/main" id="{52225E81-F3BF-F0DD-88B9-74515261F47C}"/>
              </a:ext>
            </a:extLst>
          </p:cNvPr>
          <p:cNvSpPr/>
          <p:nvPr/>
        </p:nvSpPr>
        <p:spPr>
          <a:xfrm>
            <a:off x="2429185" y="4150999"/>
            <a:ext cx="7238289" cy="608706"/>
          </a:xfrm>
          <a:custGeom>
            <a:avLst/>
            <a:gdLst>
              <a:gd name="connsiteX0" fmla="*/ 0 w 7238289"/>
              <a:gd name="connsiteY0" fmla="*/ 0 h 608706"/>
              <a:gd name="connsiteX1" fmla="*/ 7238289 w 7238289"/>
              <a:gd name="connsiteY1" fmla="*/ 0 h 608706"/>
              <a:gd name="connsiteX2" fmla="*/ 7238289 w 7238289"/>
              <a:gd name="connsiteY2" fmla="*/ 608706 h 608706"/>
              <a:gd name="connsiteX3" fmla="*/ 0 w 7238289"/>
              <a:gd name="connsiteY3" fmla="*/ 608706 h 608706"/>
              <a:gd name="connsiteX4" fmla="*/ 0 w 7238289"/>
              <a:gd name="connsiteY4" fmla="*/ 0 h 608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8289" h="608706">
                <a:moveTo>
                  <a:pt x="0" y="0"/>
                </a:moveTo>
                <a:lnTo>
                  <a:pt x="7238289" y="0"/>
                </a:lnTo>
                <a:lnTo>
                  <a:pt x="7238289" y="608706"/>
                </a:lnTo>
                <a:lnTo>
                  <a:pt x="0" y="608706"/>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76200" tIns="76200" rIns="76200" bIns="76200" numCol="1" spcCol="1270" anchor="t" anchorCtr="0">
            <a:noAutofit/>
          </a:bodyPr>
          <a:lstStyle/>
          <a:p>
            <a:pPr lvl="0" defTabSz="889000">
              <a:lnSpc>
                <a:spcPct val="90000"/>
              </a:lnSpc>
              <a:spcBef>
                <a:spcPct val="0"/>
              </a:spcBef>
              <a:spcAft>
                <a:spcPct val="35000"/>
              </a:spcAft>
            </a:pPr>
            <a:r>
              <a:rPr lang="es-ES" sz="2000" b="1" dirty="0">
                <a:latin typeface="Calibri" panose="020F0502020204030204" pitchFamily="34" charset="0"/>
                <a:cs typeface="Calibri" panose="020F0502020204030204" pitchFamily="34" charset="0"/>
              </a:rPr>
              <a:t>Recomendaciones, Conclusiones</a:t>
            </a:r>
          </a:p>
        </p:txBody>
      </p:sp>
      <p:sp>
        <p:nvSpPr>
          <p:cNvPr id="74" name="Shape 1108">
            <a:extLst>
              <a:ext uri="{FF2B5EF4-FFF2-40B4-BE49-F238E27FC236}">
                <a16:creationId xmlns:a16="http://schemas.microsoft.com/office/drawing/2014/main" id="{EEC0C912-7E06-1B7A-760D-C2FFA1064A8D}"/>
              </a:ext>
            </a:extLst>
          </p:cNvPr>
          <p:cNvSpPr/>
          <p:nvPr/>
        </p:nvSpPr>
        <p:spPr>
          <a:xfrm flipH="1">
            <a:off x="1980410" y="3043246"/>
            <a:ext cx="2" cy="697954"/>
          </a:xfrm>
          <a:prstGeom prst="line">
            <a:avLst/>
          </a:prstGeom>
          <a:ln w="38100" cap="rnd">
            <a:solidFill>
              <a:srgbClr val="FFC000"/>
            </a:solidFill>
            <a:prstDash val="sysDot"/>
            <a:tailEnd type="oval"/>
          </a:ln>
        </p:spPr>
        <p:txBody>
          <a:bodyPr tIns="91439" bIns="91439"/>
          <a:lstStyle/>
          <a:p>
            <a:pPr algn="l" defTabSz="457200">
              <a:defRPr sz="2400">
                <a:latin typeface="Helvetica"/>
                <a:ea typeface="Helvetica"/>
                <a:cs typeface="Helvetica"/>
                <a:sym typeface="Helvetica"/>
              </a:defRPr>
            </a:pPr>
            <a:endParaRPr dirty="0">
              <a:latin typeface="Calibri" panose="020F0502020204030204" pitchFamily="34" charset="0"/>
              <a:cs typeface="Calibri" panose="020F0502020204030204" pitchFamily="34" charset="0"/>
            </a:endParaRPr>
          </a:p>
        </p:txBody>
      </p:sp>
      <p:sp>
        <p:nvSpPr>
          <p:cNvPr id="77" name="Forma libre 12">
            <a:extLst>
              <a:ext uri="{FF2B5EF4-FFF2-40B4-BE49-F238E27FC236}">
                <a16:creationId xmlns:a16="http://schemas.microsoft.com/office/drawing/2014/main" id="{118DA790-779A-C499-7E68-E2A1473C6CF7}"/>
              </a:ext>
            </a:extLst>
          </p:cNvPr>
          <p:cNvSpPr/>
          <p:nvPr/>
        </p:nvSpPr>
        <p:spPr>
          <a:xfrm>
            <a:off x="1287534" y="670255"/>
            <a:ext cx="7238289" cy="608706"/>
          </a:xfrm>
          <a:custGeom>
            <a:avLst/>
            <a:gdLst>
              <a:gd name="connsiteX0" fmla="*/ 0 w 7238289"/>
              <a:gd name="connsiteY0" fmla="*/ 0 h 608706"/>
              <a:gd name="connsiteX1" fmla="*/ 7238289 w 7238289"/>
              <a:gd name="connsiteY1" fmla="*/ 0 h 608706"/>
              <a:gd name="connsiteX2" fmla="*/ 7238289 w 7238289"/>
              <a:gd name="connsiteY2" fmla="*/ 608706 h 608706"/>
              <a:gd name="connsiteX3" fmla="*/ 0 w 7238289"/>
              <a:gd name="connsiteY3" fmla="*/ 608706 h 608706"/>
              <a:gd name="connsiteX4" fmla="*/ 0 w 7238289"/>
              <a:gd name="connsiteY4" fmla="*/ 0 h 608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8289" h="608706">
                <a:moveTo>
                  <a:pt x="0" y="0"/>
                </a:moveTo>
                <a:lnTo>
                  <a:pt x="7238289" y="0"/>
                </a:lnTo>
                <a:lnTo>
                  <a:pt x="7238289" y="608706"/>
                </a:lnTo>
                <a:lnTo>
                  <a:pt x="0" y="608706"/>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76200" tIns="76200" rIns="76200" bIns="76200" numCol="1" spcCol="1270" anchor="t" anchorCtr="0">
            <a:noAutofit/>
          </a:bodyPr>
          <a:lstStyle/>
          <a:p>
            <a:pPr lvl="0" algn="l" defTabSz="889000" rtl="0">
              <a:lnSpc>
                <a:spcPct val="90000"/>
              </a:lnSpc>
              <a:spcBef>
                <a:spcPct val="0"/>
              </a:spcBef>
              <a:spcAft>
                <a:spcPct val="35000"/>
              </a:spcAft>
            </a:pPr>
            <a:r>
              <a:rPr lang="es-ES" sz="2400" b="1" dirty="0">
                <a:solidFill>
                  <a:schemeClr val="bg1"/>
                </a:solidFill>
                <a:latin typeface="Calibri" panose="020F0502020204030204" pitchFamily="34" charset="0"/>
                <a:cs typeface="Calibri" panose="020F0502020204030204" pitchFamily="34" charset="0"/>
              </a:rPr>
              <a:t>Índice</a:t>
            </a:r>
            <a:endParaRPr lang="es-ES" sz="2400" b="1" kern="1200" dirty="0">
              <a:solidFill>
                <a:schemeClr val="bg1"/>
              </a:solidFill>
              <a:latin typeface="Calibri" panose="020F0502020204030204" pitchFamily="34" charset="0"/>
              <a:cs typeface="Calibri" panose="020F0502020204030204" pitchFamily="34" charset="0"/>
            </a:endParaRPr>
          </a:p>
        </p:txBody>
      </p:sp>
      <p:sp>
        <p:nvSpPr>
          <p:cNvPr id="78" name="Shape 1108">
            <a:extLst>
              <a:ext uri="{FF2B5EF4-FFF2-40B4-BE49-F238E27FC236}">
                <a16:creationId xmlns:a16="http://schemas.microsoft.com/office/drawing/2014/main" id="{12AC8A3B-7B1E-0A88-4837-290240D3D94F}"/>
              </a:ext>
            </a:extLst>
          </p:cNvPr>
          <p:cNvSpPr/>
          <p:nvPr/>
        </p:nvSpPr>
        <p:spPr>
          <a:xfrm flipH="1">
            <a:off x="1978060" y="4360444"/>
            <a:ext cx="0" cy="440542"/>
          </a:xfrm>
          <a:prstGeom prst="line">
            <a:avLst/>
          </a:prstGeom>
          <a:ln w="38100" cap="rnd">
            <a:solidFill>
              <a:srgbClr val="FFC000"/>
            </a:solidFill>
            <a:prstDash val="sysDot"/>
            <a:tailEnd type="oval"/>
          </a:ln>
        </p:spPr>
        <p:txBody>
          <a:bodyPr tIns="91439" bIns="91439"/>
          <a:lstStyle/>
          <a:p>
            <a:pPr algn="l" defTabSz="457200">
              <a:defRPr sz="2400">
                <a:latin typeface="Helvetica"/>
                <a:ea typeface="Helvetica"/>
                <a:cs typeface="Helvetica"/>
                <a:sym typeface="Helvetica"/>
              </a:defRPr>
            </a:pPr>
            <a:endParaRPr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60001767"/>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7AAFB7-6E0D-F4C1-A914-2D421E6CC4F8}"/>
            </a:ext>
          </a:extLst>
        </p:cNvPr>
        <p:cNvGrpSpPr/>
        <p:nvPr/>
      </p:nvGrpSpPr>
      <p:grpSpPr>
        <a:xfrm>
          <a:off x="0" y="0"/>
          <a:ext cx="0" cy="0"/>
          <a:chOff x="0" y="0"/>
          <a:chExt cx="0" cy="0"/>
        </a:xfrm>
      </p:grpSpPr>
      <p:sp>
        <p:nvSpPr>
          <p:cNvPr id="6" name="Título 5">
            <a:extLst>
              <a:ext uri="{FF2B5EF4-FFF2-40B4-BE49-F238E27FC236}">
                <a16:creationId xmlns:a16="http://schemas.microsoft.com/office/drawing/2014/main" id="{E1F23838-F6FA-B4B1-B5AA-B2B86E308CA2}"/>
              </a:ext>
            </a:extLst>
          </p:cNvPr>
          <p:cNvSpPr>
            <a:spLocks noGrp="1"/>
          </p:cNvSpPr>
          <p:nvPr>
            <p:ph type="title"/>
          </p:nvPr>
        </p:nvSpPr>
        <p:spPr/>
        <p:txBody>
          <a:bodyPr>
            <a:normAutofit/>
          </a:bodyPr>
          <a:lstStyle/>
          <a:p>
            <a:pPr algn="just">
              <a:lnSpc>
                <a:spcPts val="1500"/>
              </a:lnSpc>
              <a:spcBef>
                <a:spcPts val="600"/>
              </a:spcBef>
              <a:spcAft>
                <a:spcPts val="600"/>
              </a:spcAft>
            </a:pPr>
            <a:r>
              <a:rPr lang="es-ES" sz="1800" b="1" kern="100" dirty="0">
                <a:effectLst/>
                <a:latin typeface="Arial" panose="020B0604020202020204" pitchFamily="34" charset="0"/>
                <a:ea typeface="Aptos" panose="020B0004020202020204" pitchFamily="34" charset="0"/>
                <a:cs typeface="Times New Roman" panose="02020603050405020304" pitchFamily="18" charset="0"/>
              </a:rPr>
              <a:t>Recomendaciones para una gestión turística equilibrada</a:t>
            </a:r>
            <a:endParaRPr lang="es-E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graphicFrame>
        <p:nvGraphicFramePr>
          <p:cNvPr id="2" name="Diagrama 1">
            <a:extLst>
              <a:ext uri="{FF2B5EF4-FFF2-40B4-BE49-F238E27FC236}">
                <a16:creationId xmlns:a16="http://schemas.microsoft.com/office/drawing/2014/main" id="{59C88768-8D4B-0774-BD46-00781411826E}"/>
              </a:ext>
            </a:extLst>
          </p:cNvPr>
          <p:cNvGraphicFramePr/>
          <p:nvPr>
            <p:extLst>
              <p:ext uri="{D42A27DB-BD31-4B8C-83A1-F6EECF244321}">
                <p14:modId xmlns:p14="http://schemas.microsoft.com/office/powerpoint/2010/main" val="459500323"/>
              </p:ext>
            </p:extLst>
          </p:nvPr>
        </p:nvGraphicFramePr>
        <p:xfrm>
          <a:off x="1517904" y="621792"/>
          <a:ext cx="9235440" cy="59527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121040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F66AAD6F-D93E-1553-AF90-4D3A2B35A89B}"/>
              </a:ext>
            </a:extLst>
          </p:cNvPr>
          <p:cNvSpPr>
            <a:spLocks noGrp="1"/>
          </p:cNvSpPr>
          <p:nvPr>
            <p:ph type="title"/>
          </p:nvPr>
        </p:nvSpPr>
        <p:spPr/>
        <p:txBody>
          <a:bodyPr>
            <a:normAutofit/>
          </a:bodyPr>
          <a:lstStyle/>
          <a:p>
            <a:r>
              <a:rPr lang="es-ES" sz="2400" b="1" dirty="0">
                <a:effectLst/>
                <a:latin typeface="Calibri" panose="020F0502020204030204" pitchFamily="34" charset="0"/>
                <a:ea typeface="Calibri" panose="020F0502020204030204" pitchFamily="34" charset="0"/>
                <a:cs typeface="Calibri" panose="020F0502020204030204" pitchFamily="34" charset="0"/>
              </a:rPr>
              <a:t>Conclusiones</a:t>
            </a:r>
            <a:endParaRPr lang="es-ES" dirty="0"/>
          </a:p>
        </p:txBody>
      </p:sp>
      <p:sp>
        <p:nvSpPr>
          <p:cNvPr id="14" name="CuadroTexto 13">
            <a:extLst>
              <a:ext uri="{FF2B5EF4-FFF2-40B4-BE49-F238E27FC236}">
                <a16:creationId xmlns:a16="http://schemas.microsoft.com/office/drawing/2014/main" id="{4E75A754-5697-7D88-0616-36DD1466AEDD}"/>
              </a:ext>
            </a:extLst>
          </p:cNvPr>
          <p:cNvSpPr txBox="1"/>
          <p:nvPr/>
        </p:nvSpPr>
        <p:spPr>
          <a:xfrm>
            <a:off x="432194" y="654049"/>
            <a:ext cx="11482438" cy="5601533"/>
          </a:xfrm>
          <a:prstGeom prst="rect">
            <a:avLst/>
          </a:prstGeom>
          <a:noFill/>
        </p:spPr>
        <p:txBody>
          <a:bodyPr wrap="square">
            <a:spAutoFit/>
          </a:bodyPr>
          <a:lstStyle/>
          <a:p>
            <a:pPr marL="285750" indent="-285750">
              <a:spcBef>
                <a:spcPts val="1200"/>
              </a:spcBef>
              <a:buFont typeface="Arial" panose="020B0604020202020204" pitchFamily="34" charset="0"/>
              <a:buChar char="•"/>
            </a:pPr>
            <a:r>
              <a:rPr lang="es-ES" dirty="0">
                <a:latin typeface="Calibri" panose="020F0502020204030204" pitchFamily="34" charset="0"/>
                <a:ea typeface="Calibri" panose="020F0502020204030204" pitchFamily="34" charset="0"/>
                <a:cs typeface="Calibri" panose="020F0502020204030204" pitchFamily="34" charset="0"/>
              </a:rPr>
              <a:t>La </a:t>
            </a:r>
            <a:r>
              <a:rPr lang="es-ES" b="1" dirty="0">
                <a:latin typeface="Calibri" panose="020F0502020204030204" pitchFamily="34" charset="0"/>
                <a:ea typeface="Calibri" panose="020F0502020204030204" pitchFamily="34" charset="0"/>
                <a:cs typeface="Calibri" panose="020F0502020204030204" pitchFamily="34" charset="0"/>
              </a:rPr>
              <a:t>tecnología es un arma de doble filo, requiere estrategia integral.</a:t>
            </a:r>
            <a:endParaRPr lang="es-ES" dirty="0">
              <a:latin typeface="Calibri" panose="020F0502020204030204" pitchFamily="34" charset="0"/>
              <a:ea typeface="Calibri" panose="020F0502020204030204" pitchFamily="34" charset="0"/>
              <a:cs typeface="Calibri" panose="020F0502020204030204" pitchFamily="34" charset="0"/>
            </a:endParaRPr>
          </a:p>
          <a:p>
            <a:pPr marL="285750" indent="-285750">
              <a:spcBef>
                <a:spcPts val="1200"/>
              </a:spcBef>
              <a:buFont typeface="Arial" panose="020B0604020202020204" pitchFamily="34" charset="0"/>
              <a:buChar char="•"/>
            </a:pPr>
            <a:r>
              <a:rPr lang="es-ES" dirty="0">
                <a:latin typeface="Calibri" panose="020F0502020204030204" pitchFamily="34" charset="0"/>
                <a:ea typeface="Calibri" panose="020F0502020204030204" pitchFamily="34" charset="0"/>
                <a:cs typeface="Calibri" panose="020F0502020204030204" pitchFamily="34" charset="0"/>
              </a:rPr>
              <a:t>Plataformas basadas en el </a:t>
            </a:r>
            <a:r>
              <a:rPr lang="es-ES" b="1" dirty="0">
                <a:latin typeface="Calibri" panose="020F0502020204030204" pitchFamily="34" charset="0"/>
                <a:ea typeface="Calibri" panose="020F0502020204030204" pitchFamily="34" charset="0"/>
                <a:cs typeface="Calibri" panose="020F0502020204030204" pitchFamily="34" charset="0"/>
              </a:rPr>
              <a:t>ranking de popularidad</a:t>
            </a:r>
            <a:r>
              <a:rPr lang="es-ES" dirty="0">
                <a:latin typeface="Calibri" panose="020F0502020204030204" pitchFamily="34" charset="0"/>
                <a:ea typeface="Calibri" panose="020F0502020204030204" pitchFamily="34" charset="0"/>
                <a:cs typeface="Calibri" panose="020F0502020204030204" pitchFamily="34" charset="0"/>
              </a:rPr>
              <a:t>, termina canalizando turistas hacia un número limitado de lugares y </a:t>
            </a:r>
            <a:r>
              <a:rPr lang="es-ES" b="1" dirty="0">
                <a:latin typeface="Calibri" panose="020F0502020204030204" pitchFamily="34" charset="0"/>
                <a:ea typeface="Calibri" panose="020F0502020204030204" pitchFamily="34" charset="0"/>
                <a:cs typeface="Calibri" panose="020F0502020204030204" pitchFamily="34" charset="0"/>
              </a:rPr>
              <a:t>saturar puntos concretos</a:t>
            </a:r>
            <a:r>
              <a:rPr lang="es-ES" dirty="0">
                <a:latin typeface="Calibri" panose="020F0502020204030204" pitchFamily="34" charset="0"/>
                <a:ea typeface="Calibri" panose="020F0502020204030204" pitchFamily="34" charset="0"/>
                <a:cs typeface="Calibri" panose="020F0502020204030204" pitchFamily="34" charset="0"/>
              </a:rPr>
              <a:t>. </a:t>
            </a:r>
          </a:p>
          <a:p>
            <a:pPr marL="285750" indent="-285750">
              <a:spcBef>
                <a:spcPts val="1200"/>
              </a:spcBef>
              <a:buFont typeface="Arial" panose="020B0604020202020204" pitchFamily="34" charset="0"/>
              <a:buChar char="•"/>
            </a:pPr>
            <a:r>
              <a:rPr lang="es-ES" dirty="0">
                <a:latin typeface="Calibri" panose="020F0502020204030204" pitchFamily="34" charset="0"/>
                <a:ea typeface="Calibri" panose="020F0502020204030204" pitchFamily="34" charset="0"/>
                <a:cs typeface="Calibri" panose="020F0502020204030204" pitchFamily="34" charset="0"/>
              </a:rPr>
              <a:t>La tecnología también facilita soluciones nunca antes posibles: información en tiempo real a millones de usuarios, campañas </a:t>
            </a:r>
            <a:r>
              <a:rPr lang="es-ES" dirty="0" err="1">
                <a:latin typeface="Calibri" panose="020F0502020204030204" pitchFamily="34" charset="0"/>
                <a:ea typeface="Calibri" panose="020F0502020204030204" pitchFamily="34" charset="0"/>
                <a:cs typeface="Calibri" panose="020F0502020204030204" pitchFamily="34" charset="0"/>
              </a:rPr>
              <a:t>hipersegmentadas</a:t>
            </a:r>
            <a:r>
              <a:rPr lang="es-ES" dirty="0">
                <a:latin typeface="Calibri" panose="020F0502020204030204" pitchFamily="34" charset="0"/>
                <a:ea typeface="Calibri" panose="020F0502020204030204" pitchFamily="34" charset="0"/>
                <a:cs typeface="Calibri" panose="020F0502020204030204" pitchFamily="34" charset="0"/>
              </a:rPr>
              <a:t> y la </a:t>
            </a:r>
            <a:r>
              <a:rPr lang="es-ES" b="1" dirty="0">
                <a:latin typeface="Calibri" panose="020F0502020204030204" pitchFamily="34" charset="0"/>
                <a:ea typeface="Calibri" panose="020F0502020204030204" pitchFamily="34" charset="0"/>
                <a:cs typeface="Calibri" panose="020F0502020204030204" pitchFamily="34" charset="0"/>
              </a:rPr>
              <a:t>posibilidad de influenciar </a:t>
            </a:r>
            <a:r>
              <a:rPr lang="es-ES" dirty="0">
                <a:latin typeface="Calibri" panose="020F0502020204030204" pitchFamily="34" charset="0"/>
                <a:ea typeface="Calibri" panose="020F0502020204030204" pitchFamily="34" charset="0"/>
                <a:cs typeface="Calibri" panose="020F0502020204030204" pitchFamily="34" charset="0"/>
              </a:rPr>
              <a:t>comportamientos al instante. </a:t>
            </a:r>
          </a:p>
          <a:p>
            <a:pPr marL="285750" indent="-285750">
              <a:spcBef>
                <a:spcPts val="1200"/>
              </a:spcBef>
              <a:buFont typeface="Arial" panose="020B0604020202020204" pitchFamily="34" charset="0"/>
              <a:buChar char="•"/>
            </a:pPr>
            <a:r>
              <a:rPr lang="es-ES" dirty="0">
                <a:latin typeface="Calibri" panose="020F0502020204030204" pitchFamily="34" charset="0"/>
                <a:ea typeface="Calibri" panose="020F0502020204030204" pitchFamily="34" charset="0"/>
                <a:cs typeface="Calibri" panose="020F0502020204030204" pitchFamily="34" charset="0"/>
              </a:rPr>
              <a:t>Las herramientas digitales funcionan mejor cuando se enmarcan en </a:t>
            </a:r>
            <a:r>
              <a:rPr lang="es-ES" b="1" dirty="0">
                <a:latin typeface="Calibri" panose="020F0502020204030204" pitchFamily="34" charset="0"/>
                <a:ea typeface="Calibri" panose="020F0502020204030204" pitchFamily="34" charset="0"/>
                <a:cs typeface="Calibri" panose="020F0502020204030204" pitchFamily="34" charset="0"/>
              </a:rPr>
              <a:t>políticas públicas claras </a:t>
            </a:r>
            <a:r>
              <a:rPr lang="es-ES" dirty="0">
                <a:latin typeface="Calibri" panose="020F0502020204030204" pitchFamily="34" charset="0"/>
                <a:ea typeface="Calibri" panose="020F0502020204030204" pitchFamily="34" charset="0"/>
                <a:cs typeface="Calibri" panose="020F0502020204030204" pitchFamily="34" charset="0"/>
              </a:rPr>
              <a:t>(límites de carga, planes de difusión territorial, regulación de alojamientos) y cuando la </a:t>
            </a:r>
            <a:r>
              <a:rPr lang="es-ES" b="1" dirty="0">
                <a:latin typeface="Calibri" panose="020F0502020204030204" pitchFamily="34" charset="0"/>
                <a:ea typeface="Calibri" panose="020F0502020204030204" pitchFamily="34" charset="0"/>
                <a:cs typeface="Calibri" panose="020F0502020204030204" pitchFamily="34" charset="0"/>
              </a:rPr>
              <a:t>industria privada colabora no</a:t>
            </a:r>
            <a:r>
              <a:rPr lang="es-ES" dirty="0">
                <a:latin typeface="Calibri" panose="020F0502020204030204" pitchFamily="34" charset="0"/>
                <a:ea typeface="Calibri" panose="020F0502020204030204" pitchFamily="34" charset="0"/>
                <a:cs typeface="Calibri" panose="020F0502020204030204" pitchFamily="34" charset="0"/>
              </a:rPr>
              <a:t> sólo maximizar flujos.</a:t>
            </a:r>
          </a:p>
          <a:p>
            <a:pPr marL="285750" indent="-285750">
              <a:spcBef>
                <a:spcPts val="1200"/>
              </a:spcBef>
              <a:buFont typeface="Arial" panose="020B0604020202020204" pitchFamily="34" charset="0"/>
              <a:buChar char="•"/>
            </a:pPr>
            <a:r>
              <a:rPr lang="es-ES" kern="100" dirty="0">
                <a:latin typeface="Calibri" panose="020F0502020204030204" pitchFamily="34" charset="0"/>
                <a:ea typeface="Calibri" panose="020F0502020204030204" pitchFamily="34" charset="0"/>
                <a:cs typeface="Calibri" panose="020F0502020204030204" pitchFamily="34" charset="0"/>
              </a:rPr>
              <a:t>E</a:t>
            </a:r>
            <a:r>
              <a:rPr lang="es-ES" sz="1800" kern="100" dirty="0">
                <a:effectLst/>
                <a:latin typeface="Calibri" panose="020F0502020204030204" pitchFamily="34" charset="0"/>
                <a:ea typeface="Calibri" panose="020F0502020204030204" pitchFamily="34" charset="0"/>
                <a:cs typeface="Calibri" panose="020F0502020204030204" pitchFamily="34" charset="0"/>
              </a:rPr>
              <a:t>l uso de la </a:t>
            </a:r>
            <a:r>
              <a:rPr lang="es-ES" sz="1800" b="1" kern="100" dirty="0">
                <a:effectLst/>
                <a:latin typeface="Calibri" panose="020F0502020204030204" pitchFamily="34" charset="0"/>
                <a:ea typeface="Calibri" panose="020F0502020204030204" pitchFamily="34" charset="0"/>
                <a:cs typeface="Calibri" panose="020F0502020204030204" pitchFamily="34" charset="0"/>
              </a:rPr>
              <a:t>tecnología </a:t>
            </a:r>
            <a:r>
              <a:rPr lang="es-ES" sz="1800" kern="100" dirty="0">
                <a:effectLst/>
                <a:latin typeface="Calibri" panose="020F0502020204030204" pitchFamily="34" charset="0"/>
                <a:ea typeface="Calibri" panose="020F0502020204030204" pitchFamily="34" charset="0"/>
                <a:cs typeface="Calibri" panose="020F0502020204030204" pitchFamily="34" charset="0"/>
              </a:rPr>
              <a:t>en la gestión de la </a:t>
            </a:r>
            <a:r>
              <a:rPr lang="es-ES" sz="1800" b="1" kern="100" dirty="0">
                <a:effectLst/>
                <a:latin typeface="Calibri" panose="020F0502020204030204" pitchFamily="34" charset="0"/>
                <a:ea typeface="Calibri" panose="020F0502020204030204" pitchFamily="34" charset="0"/>
                <a:cs typeface="Calibri" panose="020F0502020204030204" pitchFamily="34" charset="0"/>
              </a:rPr>
              <a:t>saturación turística ofrece herramientas poderosas </a:t>
            </a:r>
            <a:r>
              <a:rPr lang="es-ES" sz="1800" kern="100" dirty="0">
                <a:effectLst/>
                <a:latin typeface="Calibri" panose="020F0502020204030204" pitchFamily="34" charset="0"/>
                <a:ea typeface="Calibri" panose="020F0502020204030204" pitchFamily="34" charset="0"/>
                <a:cs typeface="Calibri" panose="020F0502020204030204" pitchFamily="34" charset="0"/>
              </a:rPr>
              <a:t>pero</a:t>
            </a:r>
            <a:r>
              <a:rPr lang="es-ES" sz="1800" b="1" kern="100" dirty="0">
                <a:effectLst/>
                <a:latin typeface="Calibri" panose="020F0502020204030204" pitchFamily="34" charset="0"/>
                <a:ea typeface="Calibri" panose="020F0502020204030204" pitchFamily="34" charset="0"/>
                <a:cs typeface="Calibri" panose="020F0502020204030204" pitchFamily="34" charset="0"/>
              </a:rPr>
              <a:t> no soluciones mágicas</a:t>
            </a:r>
            <a:r>
              <a:rPr lang="es-ES" sz="1800" kern="100" dirty="0">
                <a:effectLst/>
                <a:latin typeface="Calibri" panose="020F0502020204030204" pitchFamily="34" charset="0"/>
                <a:ea typeface="Calibri" panose="020F0502020204030204" pitchFamily="34" charset="0"/>
                <a:cs typeface="Calibri" panose="020F0502020204030204" pitchFamily="34" charset="0"/>
              </a:rPr>
              <a:t>. </a:t>
            </a:r>
          </a:p>
          <a:p>
            <a:pPr marL="285750" indent="-285750">
              <a:spcBef>
                <a:spcPts val="1200"/>
              </a:spcBef>
              <a:buFont typeface="Arial" panose="020B0604020202020204" pitchFamily="34" charset="0"/>
              <a:buChar char="•"/>
            </a:pPr>
            <a:r>
              <a:rPr lang="es-ES" sz="1800" b="1" kern="100" dirty="0">
                <a:effectLst/>
                <a:latin typeface="Calibri" panose="020F0502020204030204" pitchFamily="34" charset="0"/>
                <a:ea typeface="Calibri" panose="020F0502020204030204" pitchFamily="34" charset="0"/>
                <a:cs typeface="Calibri" panose="020F0502020204030204" pitchFamily="34" charset="0"/>
              </a:rPr>
              <a:t>La monitorización y la redistribución digital de visitantes </a:t>
            </a:r>
            <a:r>
              <a:rPr lang="es-ES" sz="1800" kern="100" dirty="0">
                <a:effectLst/>
                <a:latin typeface="Calibri" panose="020F0502020204030204" pitchFamily="34" charset="0"/>
                <a:ea typeface="Calibri" panose="020F0502020204030204" pitchFamily="34" charset="0"/>
                <a:cs typeface="Calibri" panose="020F0502020204030204" pitchFamily="34" charset="0"/>
              </a:rPr>
              <a:t>han demostrado</a:t>
            </a:r>
            <a:r>
              <a:rPr lang="es-ES" sz="1800" b="1" kern="100" dirty="0">
                <a:effectLst/>
                <a:latin typeface="Calibri" panose="020F0502020204030204" pitchFamily="34" charset="0"/>
                <a:ea typeface="Calibri" panose="020F0502020204030204" pitchFamily="34" charset="0"/>
                <a:cs typeface="Calibri" panose="020F0502020204030204" pitchFamily="34" charset="0"/>
              </a:rPr>
              <a:t> aliviar la presión en puntos críticos</a:t>
            </a:r>
            <a:r>
              <a:rPr lang="es-ES" sz="1800" kern="100" dirty="0">
                <a:effectLst/>
                <a:latin typeface="Calibri" panose="020F0502020204030204" pitchFamily="34" charset="0"/>
                <a:ea typeface="Calibri" panose="020F0502020204030204" pitchFamily="34" charset="0"/>
                <a:cs typeface="Calibri" panose="020F0502020204030204" pitchFamily="34" charset="0"/>
              </a:rPr>
              <a:t>, especialmente si se aplican</a:t>
            </a:r>
            <a:r>
              <a:rPr lang="es-ES" sz="1800" b="1" kern="100" dirty="0">
                <a:effectLst/>
                <a:latin typeface="Calibri" panose="020F0502020204030204" pitchFamily="34" charset="0"/>
                <a:ea typeface="Calibri" panose="020F0502020204030204" pitchFamily="34" charset="0"/>
                <a:cs typeface="Calibri" panose="020F0502020204030204" pitchFamily="34" charset="0"/>
              </a:rPr>
              <a:t> de forma aislada o reactiva, </a:t>
            </a:r>
            <a:r>
              <a:rPr lang="es-ES" sz="1800" kern="100" dirty="0">
                <a:effectLst/>
                <a:latin typeface="Calibri" panose="020F0502020204030204" pitchFamily="34" charset="0"/>
                <a:ea typeface="Calibri" panose="020F0502020204030204" pitchFamily="34" charset="0"/>
                <a:cs typeface="Calibri" panose="020F0502020204030204" pitchFamily="34" charset="0"/>
              </a:rPr>
              <a:t>corren el riesgo de </a:t>
            </a:r>
            <a:r>
              <a:rPr lang="es-ES" sz="1800" b="1" kern="100" dirty="0">
                <a:effectLst/>
                <a:latin typeface="Calibri" panose="020F0502020204030204" pitchFamily="34" charset="0"/>
                <a:ea typeface="Calibri" panose="020F0502020204030204" pitchFamily="34" charset="0"/>
                <a:cs typeface="Calibri" panose="020F0502020204030204" pitchFamily="34" charset="0"/>
              </a:rPr>
              <a:t>desplazar el problema o incluso generar rechazo social</a:t>
            </a:r>
            <a:r>
              <a:rPr lang="es-ES" sz="1800" kern="100" dirty="0">
                <a:effectLst/>
                <a:latin typeface="Calibri" panose="020F0502020204030204" pitchFamily="34" charset="0"/>
                <a:ea typeface="Calibri" panose="020F0502020204030204" pitchFamily="34" charset="0"/>
                <a:cs typeface="Calibri" panose="020F0502020204030204" pitchFamily="34" charset="0"/>
              </a:rPr>
              <a:t>. </a:t>
            </a:r>
          </a:p>
          <a:p>
            <a:pPr marL="285750" indent="-285750">
              <a:spcBef>
                <a:spcPts val="1200"/>
              </a:spcBef>
              <a:buFont typeface="Arial" panose="020B0604020202020204" pitchFamily="34" charset="0"/>
              <a:buChar char="•"/>
            </a:pPr>
            <a:r>
              <a:rPr lang="es-ES" sz="1800" b="1" kern="100" dirty="0">
                <a:effectLst/>
                <a:latin typeface="Calibri" panose="020F0502020204030204" pitchFamily="34" charset="0"/>
                <a:ea typeface="Calibri" panose="020F0502020204030204" pitchFamily="34" charset="0"/>
                <a:cs typeface="Calibri" panose="020F0502020204030204" pitchFamily="34" charset="0"/>
              </a:rPr>
              <a:t>Un enfoque coordinado, </a:t>
            </a:r>
            <a:r>
              <a:rPr lang="es-ES" sz="1800" kern="100" dirty="0">
                <a:effectLst/>
                <a:latin typeface="Calibri" panose="020F0502020204030204" pitchFamily="34" charset="0"/>
                <a:ea typeface="Calibri" panose="020F0502020204030204" pitchFamily="34" charset="0"/>
                <a:cs typeface="Calibri" panose="020F0502020204030204" pitchFamily="34" charset="0"/>
              </a:rPr>
              <a:t>donde las plataformas tecnológicas, las autoridades y las comunidades trabajen juntos,</a:t>
            </a:r>
            <a:r>
              <a:rPr lang="es-ES" sz="1800" b="1" kern="100" dirty="0">
                <a:effectLst/>
                <a:latin typeface="Calibri" panose="020F0502020204030204" pitchFamily="34" charset="0"/>
                <a:ea typeface="Calibri" panose="020F0502020204030204" pitchFamily="34" charset="0"/>
                <a:cs typeface="Calibri" panose="020F0502020204030204" pitchFamily="34" charset="0"/>
              </a:rPr>
              <a:t> </a:t>
            </a:r>
            <a:r>
              <a:rPr lang="es-ES" sz="1800" kern="100" dirty="0">
                <a:effectLst/>
                <a:latin typeface="Calibri" panose="020F0502020204030204" pitchFamily="34" charset="0"/>
                <a:ea typeface="Calibri" panose="020F0502020204030204" pitchFamily="34" charset="0"/>
                <a:cs typeface="Calibri" panose="020F0502020204030204" pitchFamily="34" charset="0"/>
              </a:rPr>
              <a:t>permitirá</a:t>
            </a:r>
            <a:r>
              <a:rPr lang="es-ES" sz="1800" b="1" kern="100" dirty="0">
                <a:effectLst/>
                <a:latin typeface="Calibri" panose="020F0502020204030204" pitchFamily="34" charset="0"/>
                <a:ea typeface="Calibri" panose="020F0502020204030204" pitchFamily="34" charset="0"/>
                <a:cs typeface="Calibri" panose="020F0502020204030204" pitchFamily="34" charset="0"/>
              </a:rPr>
              <a:t> aprovechar la digitalización para repartir los beneficios del turismo </a:t>
            </a:r>
            <a:r>
              <a:rPr lang="es-ES" sz="1800" kern="100" dirty="0">
                <a:effectLst/>
                <a:latin typeface="Calibri" panose="020F0502020204030204" pitchFamily="34" charset="0"/>
                <a:ea typeface="Calibri" panose="020F0502020204030204" pitchFamily="34" charset="0"/>
                <a:cs typeface="Calibri" panose="020F0502020204030204" pitchFamily="34" charset="0"/>
              </a:rPr>
              <a:t>sin concentrar tanto sus costos. </a:t>
            </a:r>
          </a:p>
          <a:p>
            <a:pPr marL="285750" indent="-285750">
              <a:spcBef>
                <a:spcPts val="1200"/>
              </a:spcBef>
              <a:buFont typeface="Arial" panose="020B0604020202020204" pitchFamily="34" charset="0"/>
              <a:buChar char="•"/>
            </a:pPr>
            <a:r>
              <a:rPr lang="es-ES" sz="1800" b="1" kern="100" dirty="0">
                <a:effectLst/>
                <a:latin typeface="Calibri" panose="020F0502020204030204" pitchFamily="34" charset="0"/>
                <a:ea typeface="Calibri" panose="020F0502020204030204" pitchFamily="34" charset="0"/>
                <a:cs typeface="Calibri" panose="020F0502020204030204" pitchFamily="34" charset="0"/>
              </a:rPr>
              <a:t>La clave estará en usar la tecnología con inteligencia y empatía </a:t>
            </a:r>
            <a:r>
              <a:rPr lang="es-ES" sz="1800" kern="100" dirty="0">
                <a:effectLst/>
                <a:latin typeface="Calibri" panose="020F0502020204030204" pitchFamily="34" charset="0"/>
                <a:ea typeface="Calibri" panose="020F0502020204030204" pitchFamily="34" charset="0"/>
                <a:cs typeface="Calibri" panose="020F0502020204030204" pitchFamily="34" charset="0"/>
              </a:rPr>
              <a:t>– tanto con el visitante como con el residente – para que viajar siga siendo una experiencia enriquecedora sin convertirse en un problema para los destinos.</a:t>
            </a:r>
          </a:p>
        </p:txBody>
      </p:sp>
    </p:spTree>
    <p:extLst>
      <p:ext uri="{BB962C8B-B14F-4D97-AF65-F5344CB8AC3E}">
        <p14:creationId xmlns:p14="http://schemas.microsoft.com/office/powerpoint/2010/main" val="31294798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contenido 3">
            <a:extLst>
              <a:ext uri="{FF2B5EF4-FFF2-40B4-BE49-F238E27FC236}">
                <a16:creationId xmlns:a16="http://schemas.microsoft.com/office/drawing/2014/main" id="{034062B6-3B06-E607-C541-115D44E183A7}"/>
              </a:ext>
            </a:extLst>
          </p:cNvPr>
          <p:cNvSpPr>
            <a:spLocks noGrp="1"/>
          </p:cNvSpPr>
          <p:nvPr>
            <p:ph sz="half" idx="1"/>
          </p:nvPr>
        </p:nvSpPr>
        <p:spPr>
          <a:xfrm>
            <a:off x="2995090" y="5883010"/>
            <a:ext cx="6201821" cy="307777"/>
          </a:xfrm>
        </p:spPr>
        <p:txBody>
          <a:bodyPr>
            <a:normAutofit fontScale="92500" lnSpcReduction="10000"/>
          </a:bodyPr>
          <a:lstStyle/>
          <a:p>
            <a:r>
              <a:rPr lang="es-ES" u="none"/>
              <a:t> </a:t>
            </a:r>
          </a:p>
        </p:txBody>
      </p:sp>
      <p:sp>
        <p:nvSpPr>
          <p:cNvPr id="7" name="Marcador de contenido 1">
            <a:extLst>
              <a:ext uri="{FF2B5EF4-FFF2-40B4-BE49-F238E27FC236}">
                <a16:creationId xmlns:a16="http://schemas.microsoft.com/office/drawing/2014/main" id="{98288D9F-F445-B668-9463-33022EBCFFC8}"/>
              </a:ext>
            </a:extLst>
          </p:cNvPr>
          <p:cNvSpPr>
            <a:spLocks noGrp="1"/>
          </p:cNvSpPr>
          <p:nvPr>
            <p:ph sz="half" idx="10"/>
          </p:nvPr>
        </p:nvSpPr>
        <p:spPr>
          <a:xfrm>
            <a:off x="4317859" y="4813305"/>
            <a:ext cx="3556282" cy="547131"/>
          </a:xfrm>
        </p:spPr>
        <p:txBody>
          <a:bodyPr/>
          <a:lstStyle/>
          <a:p>
            <a:r>
              <a:rPr lang="es-ES" u="none"/>
              <a:t>Gracias.</a:t>
            </a:r>
          </a:p>
        </p:txBody>
      </p:sp>
      <p:sp>
        <p:nvSpPr>
          <p:cNvPr id="8" name="Marcador de contenido 5">
            <a:extLst>
              <a:ext uri="{FF2B5EF4-FFF2-40B4-BE49-F238E27FC236}">
                <a16:creationId xmlns:a16="http://schemas.microsoft.com/office/drawing/2014/main" id="{07212C28-9BA1-4458-C25E-0D7936B023E7}"/>
              </a:ext>
            </a:extLst>
          </p:cNvPr>
          <p:cNvSpPr>
            <a:spLocks noGrp="1"/>
          </p:cNvSpPr>
          <p:nvPr>
            <p:ph sz="half" idx="12"/>
          </p:nvPr>
        </p:nvSpPr>
        <p:spPr>
          <a:xfrm>
            <a:off x="2995090" y="5525796"/>
            <a:ext cx="6201821" cy="334741"/>
          </a:xfrm>
        </p:spPr>
        <p:txBody>
          <a:bodyPr>
            <a:normAutofit fontScale="92500" lnSpcReduction="10000"/>
          </a:bodyPr>
          <a:lstStyle/>
          <a:p>
            <a:r>
              <a:rPr lang="es-ES" u="none"/>
              <a:t> </a:t>
            </a:r>
          </a:p>
        </p:txBody>
      </p:sp>
    </p:spTree>
    <p:extLst>
      <p:ext uri="{BB962C8B-B14F-4D97-AF65-F5344CB8AC3E}">
        <p14:creationId xmlns:p14="http://schemas.microsoft.com/office/powerpoint/2010/main" val="1835425413"/>
      </p:ext>
    </p:extLst>
  </p:cSld>
  <p:clrMapOvr>
    <a:masterClrMapping/>
  </p:clrMapOvr>
  <mc:AlternateContent xmlns:mc="http://schemas.openxmlformats.org/markup-compatibility/2006" xmlns:p14="http://schemas.microsoft.com/office/powerpoint/2010/main">
    <mc:Choice Requires="p14">
      <p:transition spd="slow" p14:dur="1200">
        <p:push/>
      </p:transition>
    </mc:Choice>
    <mc:Fallback xmlns="">
      <p:transition spd="slow">
        <p:push/>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F66AAD6F-D93E-1553-AF90-4D3A2B35A89B}"/>
              </a:ext>
            </a:extLst>
          </p:cNvPr>
          <p:cNvSpPr>
            <a:spLocks noGrp="1"/>
          </p:cNvSpPr>
          <p:nvPr>
            <p:ph type="title"/>
          </p:nvPr>
        </p:nvSpPr>
        <p:spPr/>
        <p:txBody>
          <a:bodyPr>
            <a:normAutofit/>
          </a:bodyPr>
          <a:lstStyle/>
          <a:p>
            <a:r>
              <a:rPr lang="es-ES" sz="2400" b="1" dirty="0">
                <a:effectLst/>
                <a:latin typeface="Calibri" panose="020F0502020204030204" pitchFamily="34" charset="0"/>
                <a:ea typeface="Calibri" panose="020F0502020204030204" pitchFamily="34" charset="0"/>
                <a:cs typeface="Calibri" panose="020F0502020204030204" pitchFamily="34" charset="0"/>
              </a:rPr>
              <a:t>Casos de </a:t>
            </a:r>
            <a:r>
              <a:rPr lang="es-ES" dirty="0">
                <a:ea typeface="Calibri" panose="020F0502020204030204" pitchFamily="34" charset="0"/>
              </a:rPr>
              <a:t>éxito</a:t>
            </a:r>
            <a:r>
              <a:rPr lang="es-ES" sz="2400" b="1" dirty="0">
                <a:effectLst/>
                <a:latin typeface="Calibri" panose="020F0502020204030204" pitchFamily="34" charset="0"/>
                <a:ea typeface="Calibri" panose="020F0502020204030204" pitchFamily="34" charset="0"/>
                <a:cs typeface="Calibri" panose="020F0502020204030204" pitchFamily="34" charset="0"/>
              </a:rPr>
              <a:t> en la gestión digital del turismo</a:t>
            </a:r>
            <a:endParaRPr lang="es-ES" dirty="0"/>
          </a:p>
        </p:txBody>
      </p:sp>
      <p:sp>
        <p:nvSpPr>
          <p:cNvPr id="14" name="CuadroTexto 13">
            <a:extLst>
              <a:ext uri="{FF2B5EF4-FFF2-40B4-BE49-F238E27FC236}">
                <a16:creationId xmlns:a16="http://schemas.microsoft.com/office/drawing/2014/main" id="{4E75A754-5697-7D88-0616-36DD1466AEDD}"/>
              </a:ext>
            </a:extLst>
          </p:cNvPr>
          <p:cNvSpPr txBox="1"/>
          <p:nvPr/>
        </p:nvSpPr>
        <p:spPr>
          <a:xfrm>
            <a:off x="432194" y="518083"/>
            <a:ext cx="11482438" cy="5632311"/>
          </a:xfrm>
          <a:prstGeom prst="rect">
            <a:avLst/>
          </a:prstGeom>
          <a:noFill/>
        </p:spPr>
        <p:txBody>
          <a:bodyPr wrap="square">
            <a:spAutoFit/>
          </a:bodyPr>
          <a:lstStyle>
            <a:defPPr>
              <a:defRPr lang="es-ES_tradnl"/>
            </a:defPPr>
            <a:lvl1pPr marL="285750" indent="-285750">
              <a:buFont typeface="Arial" panose="020B0604020202020204" pitchFamily="34" charset="0"/>
              <a:buChar char="•"/>
              <a:defRPr>
                <a:latin typeface="Calibri" panose="020F0502020204030204" pitchFamily="34" charset="0"/>
                <a:ea typeface="Calibri" panose="020F0502020204030204" pitchFamily="34" charset="0"/>
                <a:cs typeface="Calibri" panose="020F0502020204030204" pitchFamily="34" charset="0"/>
              </a:defRPr>
            </a:lvl1pPr>
          </a:lstStyle>
          <a:p>
            <a:r>
              <a:rPr lang="es-ES" b="1" dirty="0"/>
              <a:t>Florencia</a:t>
            </a:r>
            <a:r>
              <a:rPr lang="es-ES" dirty="0"/>
              <a:t> con su app </a:t>
            </a:r>
            <a:r>
              <a:rPr lang="es-ES" dirty="0" err="1"/>
              <a:t>Feel</a:t>
            </a:r>
            <a:r>
              <a:rPr lang="es-ES" dirty="0"/>
              <a:t> Florence. Esta iniciativa de </a:t>
            </a:r>
            <a:r>
              <a:rPr lang="es-ES" dirty="0" err="1"/>
              <a:t>smart</a:t>
            </a:r>
            <a:r>
              <a:rPr lang="es-ES" dirty="0"/>
              <a:t> </a:t>
            </a:r>
            <a:r>
              <a:rPr lang="es-ES" dirty="0" err="1"/>
              <a:t>destination</a:t>
            </a:r>
            <a:r>
              <a:rPr lang="es-ES" dirty="0"/>
              <a:t> logró que miles de visitantes modificasen sus recorridos en tiempo real, reduciendo la sobrecarga en museos y plazas centrales al repartir la demanda hacia sitios menos frecuentados.</a:t>
            </a:r>
          </a:p>
          <a:p>
            <a:r>
              <a:rPr lang="es-ES" dirty="0"/>
              <a:t>La prohibición de nuevos alojamientos turísticos en ciertos barrios de </a:t>
            </a:r>
            <a:r>
              <a:rPr lang="es-ES" b="1" dirty="0"/>
              <a:t>Barcelona</a:t>
            </a:r>
            <a:r>
              <a:rPr lang="es-ES" dirty="0"/>
              <a:t> (con ayuda de monitoreo de plataformas) contribuyó a dispersar a los visitantes hacia otras zonas de la ciudad o localidades periféricas, con quejas posteriores de esos residentes antes ajenos al turismo masivo.</a:t>
            </a:r>
          </a:p>
          <a:p>
            <a:r>
              <a:rPr lang="es-ES" b="1" dirty="0"/>
              <a:t>Singapur</a:t>
            </a:r>
            <a:r>
              <a:rPr lang="es-ES" dirty="0"/>
              <a:t> en gestión de flujos internos, parques nacionales y lugares de gran afluencia han implantado boletos con horario o permisos previos obligatorios mediante plataformas en línea, </a:t>
            </a:r>
          </a:p>
          <a:p>
            <a:r>
              <a:rPr lang="es-ES" b="1" dirty="0"/>
              <a:t>Galápagos</a:t>
            </a:r>
            <a:r>
              <a:rPr lang="es-ES" dirty="0"/>
              <a:t>, donde un sistema estricto de permisos pagados (tramitados digitalmente) limita el número de visitantes y financia la conservación. </a:t>
            </a:r>
          </a:p>
          <a:p>
            <a:r>
              <a:rPr lang="es-ES" dirty="0"/>
              <a:t>En Perú, </a:t>
            </a:r>
            <a:r>
              <a:rPr lang="es-ES" b="1" dirty="0"/>
              <a:t>Machu Picchu </a:t>
            </a:r>
            <a:r>
              <a:rPr lang="es-ES" dirty="0"/>
              <a:t>introdujo franjas horarias de acceso reservables por Internet, evitando las aglomeraciones extremas que se veían hace años y distribuyendo la carga a lo largo del día.</a:t>
            </a:r>
          </a:p>
          <a:p>
            <a:r>
              <a:rPr lang="es-ES" b="1" dirty="0"/>
              <a:t>Ámsterdam</a:t>
            </a:r>
            <a:r>
              <a:rPr lang="es-ES" dirty="0"/>
              <a:t> para educar y filtrar ciertos tipos de turistas: la ciudad lanzó anuncios inteligentes que aparecían cuando alguien en Google buscaba “</a:t>
            </a:r>
            <a:r>
              <a:rPr lang="es-ES" dirty="0" err="1"/>
              <a:t>stag</a:t>
            </a:r>
            <a:r>
              <a:rPr lang="es-ES" dirty="0"/>
              <a:t> </a:t>
            </a:r>
            <a:r>
              <a:rPr lang="es-ES" dirty="0" err="1"/>
              <a:t>party</a:t>
            </a:r>
            <a:r>
              <a:rPr lang="es-ES" dirty="0"/>
              <a:t> </a:t>
            </a:r>
            <a:r>
              <a:rPr lang="es-ES" dirty="0" err="1"/>
              <a:t>Amsterdam</a:t>
            </a:r>
            <a:r>
              <a:rPr lang="es-ES" dirty="0"/>
              <a:t>” (despedida de soltero en Ámsterdam) desde Reino Unido, mostrando advertencias sobre multas y consecuencias de comportamiento incívico. Esta acción disuasoria, apoyada en </a:t>
            </a:r>
            <a:r>
              <a:rPr lang="es-ES" dirty="0" err="1"/>
              <a:t>adtech</a:t>
            </a:r>
            <a:r>
              <a:rPr lang="es-ES" dirty="0"/>
              <a:t>, busca reducir un turismo que saturaba el Barrio Rojo con fiesta de bajo coste, complementando las restricciones locales.</a:t>
            </a:r>
          </a:p>
          <a:p>
            <a:r>
              <a:rPr lang="es-ES" b="1" dirty="0"/>
              <a:t>Albania</a:t>
            </a:r>
            <a:r>
              <a:rPr lang="es-ES" dirty="0"/>
              <a:t> representa un caso de cómo la exposición digital bien gestionada puede ser beneficiosa: era un destino poco visitado de Europa cuyo turismo ha crecido en parte gracias a campañas en redes sociales que mostraron sus atractivos naturales sin signos de saturación por ahora. </a:t>
            </a:r>
          </a:p>
        </p:txBody>
      </p:sp>
    </p:spTree>
    <p:extLst>
      <p:ext uri="{BB962C8B-B14F-4D97-AF65-F5344CB8AC3E}">
        <p14:creationId xmlns:p14="http://schemas.microsoft.com/office/powerpoint/2010/main" val="3056596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latin typeface="Calibri" panose="020F0502020204030204" pitchFamily="34" charset="0"/>
                <a:cs typeface="Calibri" panose="020F0502020204030204" pitchFamily="34" charset="0"/>
              </a:rPr>
              <a:t>Anatomía de la Ciudad</a:t>
            </a:r>
          </a:p>
        </p:txBody>
      </p:sp>
      <p:sp>
        <p:nvSpPr>
          <p:cNvPr id="4" name="Título 20"/>
          <p:cNvSpPr txBox="1">
            <a:spLocks/>
          </p:cNvSpPr>
          <p:nvPr/>
        </p:nvSpPr>
        <p:spPr>
          <a:xfrm>
            <a:off x="3216275" y="92671"/>
            <a:ext cx="7811116" cy="449197"/>
          </a:xfrm>
          <a:prstGeom prst="rect">
            <a:avLst/>
          </a:prstGeom>
        </p:spPr>
        <p:txBody>
          <a:bodyPr vert="horz" lIns="180000" tIns="45720" rIns="91440" bIns="45720" rtlCol="0" anchor="ctr">
            <a:normAutofit/>
          </a:bodyPr>
          <a:lstStyle>
            <a:lvl1pPr algn="l" defTabSz="914400" rtl="0" eaLnBrk="1" latinLnBrk="0" hangingPunct="1">
              <a:lnSpc>
                <a:spcPct val="90000"/>
              </a:lnSpc>
              <a:spcBef>
                <a:spcPct val="0"/>
              </a:spcBef>
              <a:buNone/>
              <a:defRPr sz="2000" b="1" kern="1200">
                <a:solidFill>
                  <a:schemeClr val="tx1"/>
                </a:solidFill>
                <a:latin typeface="Raleway" panose="020B0503030101060003" pitchFamily="34" charset="0"/>
                <a:ea typeface="+mj-ea"/>
                <a:cs typeface="+mj-cs"/>
              </a:defRPr>
            </a:lvl1pPr>
          </a:lstStyle>
          <a:p>
            <a:endParaRPr lang="es-ES" dirty="0">
              <a:latin typeface="Calibri" panose="020F0502020204030204" pitchFamily="34" charset="0"/>
              <a:cs typeface="Calibri" panose="020F0502020204030204" pitchFamily="34" charset="0"/>
            </a:endParaRPr>
          </a:p>
        </p:txBody>
      </p:sp>
      <p:sp>
        <p:nvSpPr>
          <p:cNvPr id="7" name="Marcador de número de diapositiva 1"/>
          <p:cNvSpPr>
            <a:spLocks noGrp="1"/>
          </p:cNvSpPr>
          <p:nvPr>
            <p:ph type="sldNum" sz="quarter" idx="4294967295"/>
          </p:nvPr>
        </p:nvSpPr>
        <p:spPr>
          <a:prstGeom prst="rect">
            <a:avLst/>
          </a:prstGeom>
        </p:spPr>
        <p:txBody>
          <a:bodyPr/>
          <a:lstStyle>
            <a:lvl1pPr algn="ctr">
              <a:defRPr/>
            </a:lvl1pPr>
          </a:lstStyle>
          <a:p>
            <a:fld id="{66673BC4-EC2E-44A2-8628-3439F1BB406B}" type="slidenum">
              <a:rPr lang="es-ES" smtClean="0">
                <a:latin typeface="Calibri" panose="020F0502020204030204" pitchFamily="34" charset="0"/>
                <a:cs typeface="Calibri" panose="020F0502020204030204" pitchFamily="34" charset="0"/>
              </a:rPr>
              <a:t>3</a:t>
            </a:fld>
            <a:endParaRPr lang="es-ES" dirty="0">
              <a:latin typeface="Calibri" panose="020F0502020204030204" pitchFamily="34" charset="0"/>
              <a:cs typeface="Calibri" panose="020F0502020204030204" pitchFamily="34" charset="0"/>
            </a:endParaRPr>
          </a:p>
        </p:txBody>
      </p:sp>
      <p:pic>
        <p:nvPicPr>
          <p:cNvPr id="10" name="Imagen 9" descr="Diagrama&#10;&#10;Descripción generada automáticamente">
            <a:extLst>
              <a:ext uri="{FF2B5EF4-FFF2-40B4-BE49-F238E27FC236}">
                <a16:creationId xmlns:a16="http://schemas.microsoft.com/office/drawing/2014/main" id="{4CE2FFCE-AF27-EF5A-E3CD-7A2730FA4EAA}"/>
              </a:ext>
            </a:extLst>
          </p:cNvPr>
          <p:cNvPicPr>
            <a:picLocks noChangeAspect="1"/>
          </p:cNvPicPr>
          <p:nvPr/>
        </p:nvPicPr>
        <p:blipFill>
          <a:blip r:embed="rId2"/>
          <a:srcRect l="1173" t="3822" r="2323" b="3266"/>
          <a:stretch/>
        </p:blipFill>
        <p:spPr>
          <a:xfrm>
            <a:off x="561859" y="399765"/>
            <a:ext cx="8820950" cy="6252806"/>
          </a:xfrm>
          <a:prstGeom prst="rect">
            <a:avLst/>
          </a:prstGeom>
        </p:spPr>
      </p:pic>
      <p:sp>
        <p:nvSpPr>
          <p:cNvPr id="11" name="CuadroTexto 10">
            <a:extLst>
              <a:ext uri="{FF2B5EF4-FFF2-40B4-BE49-F238E27FC236}">
                <a16:creationId xmlns:a16="http://schemas.microsoft.com/office/drawing/2014/main" id="{D96DAEFA-8CF4-32C6-9793-355913C39906}"/>
              </a:ext>
            </a:extLst>
          </p:cNvPr>
          <p:cNvSpPr txBox="1"/>
          <p:nvPr/>
        </p:nvSpPr>
        <p:spPr>
          <a:xfrm>
            <a:off x="9610344" y="5146286"/>
            <a:ext cx="2459736" cy="646331"/>
          </a:xfrm>
          <a:prstGeom prst="rect">
            <a:avLst/>
          </a:prstGeom>
          <a:noFill/>
        </p:spPr>
        <p:txBody>
          <a:bodyPr wrap="square">
            <a:spAutoFit/>
          </a:bodyPr>
          <a:lstStyle/>
          <a:p>
            <a:r>
              <a:rPr lang="es-ES" dirty="0">
                <a:latin typeface="Calibri" panose="020F0502020204030204" pitchFamily="34" charset="0"/>
                <a:cs typeface="Calibri" panose="020F0502020204030204" pitchFamily="34" charset="0"/>
              </a:rPr>
              <a:t>cambios permanentes en su </a:t>
            </a:r>
            <a:r>
              <a:rPr lang="es-ES" b="1" dirty="0">
                <a:latin typeface="Calibri" panose="020F0502020204030204" pitchFamily="34" charset="0"/>
                <a:cs typeface="Calibri" panose="020F0502020204030204" pitchFamily="34" charset="0"/>
              </a:rPr>
              <a:t>calidad de vida </a:t>
            </a:r>
            <a:endParaRPr lang="es-ES" dirty="0"/>
          </a:p>
        </p:txBody>
      </p:sp>
      <p:sp>
        <p:nvSpPr>
          <p:cNvPr id="13" name="CuadroTexto 12">
            <a:extLst>
              <a:ext uri="{FF2B5EF4-FFF2-40B4-BE49-F238E27FC236}">
                <a16:creationId xmlns:a16="http://schemas.microsoft.com/office/drawing/2014/main" id="{760CBDEB-24F5-06DA-0242-05A36EDEC314}"/>
              </a:ext>
            </a:extLst>
          </p:cNvPr>
          <p:cNvSpPr txBox="1"/>
          <p:nvPr/>
        </p:nvSpPr>
        <p:spPr>
          <a:xfrm>
            <a:off x="9965643" y="1782877"/>
            <a:ext cx="1846145" cy="646331"/>
          </a:xfrm>
          <a:prstGeom prst="rect">
            <a:avLst/>
          </a:prstGeom>
          <a:noFill/>
        </p:spPr>
        <p:txBody>
          <a:bodyPr wrap="square">
            <a:spAutoFit/>
          </a:bodyPr>
          <a:lstStyle/>
          <a:p>
            <a:r>
              <a:rPr lang="es-ES" dirty="0">
                <a:latin typeface="Calibri" panose="020F0502020204030204" pitchFamily="34" charset="0"/>
                <a:cs typeface="Calibri" panose="020F0502020204030204" pitchFamily="34" charset="0"/>
              </a:rPr>
              <a:t>presión sobre </a:t>
            </a:r>
            <a:r>
              <a:rPr lang="es-ES" b="1" dirty="0">
                <a:latin typeface="Calibri" panose="020F0502020204030204" pitchFamily="34" charset="0"/>
                <a:cs typeface="Calibri" panose="020F0502020204030204" pitchFamily="34" charset="0"/>
              </a:rPr>
              <a:t>infraestructuras </a:t>
            </a:r>
            <a:endParaRPr lang="es-ES" dirty="0"/>
          </a:p>
        </p:txBody>
      </p:sp>
      <p:sp>
        <p:nvSpPr>
          <p:cNvPr id="15" name="CuadroTexto 14">
            <a:extLst>
              <a:ext uri="{FF2B5EF4-FFF2-40B4-BE49-F238E27FC236}">
                <a16:creationId xmlns:a16="http://schemas.microsoft.com/office/drawing/2014/main" id="{6146DF13-B1FA-7410-592A-6BE49301CEB0}"/>
              </a:ext>
            </a:extLst>
          </p:cNvPr>
          <p:cNvSpPr txBox="1"/>
          <p:nvPr/>
        </p:nvSpPr>
        <p:spPr>
          <a:xfrm>
            <a:off x="9786531" y="3174718"/>
            <a:ext cx="1843610" cy="646331"/>
          </a:xfrm>
          <a:prstGeom prst="rect">
            <a:avLst/>
          </a:prstGeom>
          <a:noFill/>
        </p:spPr>
        <p:txBody>
          <a:bodyPr wrap="square">
            <a:spAutoFit/>
          </a:bodyPr>
          <a:lstStyle/>
          <a:p>
            <a:pPr algn="ctr"/>
            <a:r>
              <a:rPr lang="es-ES" dirty="0">
                <a:latin typeface="Calibri" panose="020F0502020204030204" pitchFamily="34" charset="0"/>
                <a:cs typeface="Calibri" panose="020F0502020204030204" pitchFamily="34" charset="0"/>
              </a:rPr>
              <a:t>Presión sobre </a:t>
            </a:r>
            <a:r>
              <a:rPr lang="es-ES" b="1" dirty="0">
                <a:latin typeface="Calibri" panose="020F0502020204030204" pitchFamily="34" charset="0"/>
                <a:cs typeface="Calibri" panose="020F0502020204030204" pitchFamily="34" charset="0"/>
              </a:rPr>
              <a:t>bienes comunes</a:t>
            </a:r>
            <a:endParaRPr lang="es-ES" dirty="0"/>
          </a:p>
        </p:txBody>
      </p:sp>
      <p:sp>
        <p:nvSpPr>
          <p:cNvPr id="17" name="CuadroTexto 16">
            <a:extLst>
              <a:ext uri="{FF2B5EF4-FFF2-40B4-BE49-F238E27FC236}">
                <a16:creationId xmlns:a16="http://schemas.microsoft.com/office/drawing/2014/main" id="{546CD997-7D95-B1CA-1934-A8CF3DE0F2CA}"/>
              </a:ext>
            </a:extLst>
          </p:cNvPr>
          <p:cNvSpPr txBox="1"/>
          <p:nvPr/>
        </p:nvSpPr>
        <p:spPr>
          <a:xfrm>
            <a:off x="9770603" y="648229"/>
            <a:ext cx="2012623" cy="646331"/>
          </a:xfrm>
          <a:prstGeom prst="rect">
            <a:avLst/>
          </a:prstGeom>
          <a:noFill/>
        </p:spPr>
        <p:txBody>
          <a:bodyPr wrap="square">
            <a:spAutoFit/>
          </a:bodyPr>
          <a:lstStyle/>
          <a:p>
            <a:r>
              <a:rPr lang="es-ES" b="1" dirty="0">
                <a:latin typeface="Calibri" panose="020F0502020204030204" pitchFamily="34" charset="0"/>
                <a:cs typeface="Calibri" panose="020F0502020204030204" pitchFamily="34" charset="0"/>
              </a:rPr>
              <a:t>Saturación turística </a:t>
            </a:r>
          </a:p>
          <a:p>
            <a:r>
              <a:rPr lang="es-ES" b="1" dirty="0">
                <a:latin typeface="Calibri" panose="020F0502020204030204" pitchFamily="34" charset="0"/>
                <a:cs typeface="Calibri" panose="020F0502020204030204" pitchFamily="34" charset="0"/>
              </a:rPr>
              <a:t>efectos negativos </a:t>
            </a:r>
            <a:endParaRPr lang="es-ES" dirty="0"/>
          </a:p>
        </p:txBody>
      </p:sp>
      <p:sp>
        <p:nvSpPr>
          <p:cNvPr id="18" name="Rectángulo 17">
            <a:extLst>
              <a:ext uri="{FF2B5EF4-FFF2-40B4-BE49-F238E27FC236}">
                <a16:creationId xmlns:a16="http://schemas.microsoft.com/office/drawing/2014/main" id="{6406F186-B412-614C-BE2D-C6A335C5C222}"/>
              </a:ext>
            </a:extLst>
          </p:cNvPr>
          <p:cNvSpPr/>
          <p:nvPr/>
        </p:nvSpPr>
        <p:spPr>
          <a:xfrm>
            <a:off x="4372343" y="6454588"/>
            <a:ext cx="6896219" cy="464871"/>
          </a:xfrm>
          <a:prstGeom prst="rect">
            <a:avLst/>
          </a:prstGeom>
        </p:spPr>
        <p:txBody>
          <a:bodyPr wrap="square">
            <a:spAutoFit/>
          </a:bodyPr>
          <a:lstStyle/>
          <a:p>
            <a:pPr algn="ctr">
              <a:lnSpc>
                <a:spcPct val="150000"/>
              </a:lnSpc>
            </a:pPr>
            <a:r>
              <a:rPr lang="es-ES" b="1" dirty="0">
                <a:latin typeface="Calibri" panose="020F0502020204030204" pitchFamily="34" charset="0"/>
                <a:cs typeface="Calibri" panose="020F0502020204030204" pitchFamily="34" charset="0"/>
              </a:rPr>
              <a:t>…mejorar la calidad de vida y resolver problemas públicos" </a:t>
            </a:r>
          </a:p>
        </p:txBody>
      </p:sp>
    </p:spTree>
    <p:extLst>
      <p:ext uri="{BB962C8B-B14F-4D97-AF65-F5344CB8AC3E}">
        <p14:creationId xmlns:p14="http://schemas.microsoft.com/office/powerpoint/2010/main" val="38123591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F66AAD6F-D93E-1553-AF90-4D3A2B35A89B}"/>
              </a:ext>
            </a:extLst>
          </p:cNvPr>
          <p:cNvSpPr>
            <a:spLocks noGrp="1"/>
          </p:cNvSpPr>
          <p:nvPr>
            <p:ph type="title"/>
          </p:nvPr>
        </p:nvSpPr>
        <p:spPr/>
        <p:txBody>
          <a:bodyPr>
            <a:normAutofit/>
          </a:bodyPr>
          <a:lstStyle/>
          <a:p>
            <a:r>
              <a:rPr lang="es-ES" sz="2400" b="1" dirty="0">
                <a:effectLst/>
                <a:latin typeface="Calibri" panose="020F0502020204030204" pitchFamily="34" charset="0"/>
                <a:ea typeface="Calibri" panose="020F0502020204030204" pitchFamily="34" charset="0"/>
                <a:cs typeface="Calibri" panose="020F0502020204030204" pitchFamily="34" charset="0"/>
              </a:rPr>
              <a:t>Casos de fracaso en la gestión digital del turismo</a:t>
            </a:r>
            <a:endParaRPr lang="es-ES" dirty="0"/>
          </a:p>
        </p:txBody>
      </p:sp>
      <p:sp>
        <p:nvSpPr>
          <p:cNvPr id="14" name="CuadroTexto 13">
            <a:extLst>
              <a:ext uri="{FF2B5EF4-FFF2-40B4-BE49-F238E27FC236}">
                <a16:creationId xmlns:a16="http://schemas.microsoft.com/office/drawing/2014/main" id="{4E75A754-5697-7D88-0616-36DD1466AEDD}"/>
              </a:ext>
            </a:extLst>
          </p:cNvPr>
          <p:cNvSpPr txBox="1"/>
          <p:nvPr/>
        </p:nvSpPr>
        <p:spPr>
          <a:xfrm>
            <a:off x="432194" y="728395"/>
            <a:ext cx="11482438" cy="4524315"/>
          </a:xfrm>
          <a:prstGeom prst="rect">
            <a:avLst/>
          </a:prstGeom>
          <a:noFill/>
        </p:spPr>
        <p:txBody>
          <a:bodyPr wrap="square">
            <a:spAutoFit/>
          </a:bodyPr>
          <a:lstStyle/>
          <a:p>
            <a:pPr marL="285750" indent="-285750">
              <a:buFont typeface="Arial" panose="020B0604020202020204" pitchFamily="34" charset="0"/>
              <a:buChar char="•"/>
            </a:pPr>
            <a:r>
              <a:rPr lang="es-ES" dirty="0">
                <a:latin typeface="Calibri" panose="020F0502020204030204" pitchFamily="34" charset="0"/>
                <a:ea typeface="Calibri" panose="020F0502020204030204" pitchFamily="34" charset="0"/>
                <a:cs typeface="Calibri" panose="020F0502020204030204" pitchFamily="34" charset="0"/>
              </a:rPr>
              <a:t>L</a:t>
            </a:r>
            <a:r>
              <a:rPr lang="es-ES" sz="1800" dirty="0">
                <a:effectLst/>
                <a:latin typeface="Calibri" panose="020F0502020204030204" pitchFamily="34" charset="0"/>
                <a:ea typeface="Calibri" panose="020F0502020204030204" pitchFamily="34" charset="0"/>
                <a:cs typeface="Calibri" panose="020F0502020204030204" pitchFamily="34" charset="0"/>
              </a:rPr>
              <a:t>as </a:t>
            </a:r>
            <a:r>
              <a:rPr lang="es-ES" sz="1800" b="1" dirty="0">
                <a:effectLst/>
                <a:latin typeface="Calibri" panose="020F0502020204030204" pitchFamily="34" charset="0"/>
                <a:ea typeface="Calibri" panose="020F0502020204030204" pitchFamily="34" charset="0"/>
                <a:cs typeface="Calibri" panose="020F0502020204030204" pitchFamily="34" charset="0"/>
              </a:rPr>
              <a:t>aplicaciones de gestión </a:t>
            </a:r>
            <a:r>
              <a:rPr lang="es-ES" sz="1800" dirty="0">
                <a:effectLst/>
                <a:latin typeface="Calibri" panose="020F0502020204030204" pitchFamily="34" charset="0"/>
                <a:ea typeface="Calibri" panose="020F0502020204030204" pitchFamily="34" charset="0"/>
                <a:cs typeface="Calibri" panose="020F0502020204030204" pitchFamily="34" charset="0"/>
              </a:rPr>
              <a:t>no tuvieron la adopción esperada por parte del público. Crear una app municipal es inútil si el turista no la descarga o consulta; muchos visitantes continúan guiándose por Google, Instagram o TripAdvisor, ignorando las herramientas locales. </a:t>
            </a:r>
          </a:p>
          <a:p>
            <a:pPr marL="285750" indent="-285750">
              <a:buFont typeface="Arial" panose="020B0604020202020204" pitchFamily="34" charset="0"/>
              <a:buChar char="•"/>
            </a:pPr>
            <a:r>
              <a:rPr lang="es-ES" dirty="0">
                <a:latin typeface="Calibri" panose="020F0502020204030204" pitchFamily="34" charset="0"/>
                <a:ea typeface="Calibri" panose="020F0502020204030204" pitchFamily="34" charset="0"/>
                <a:cs typeface="Calibri" panose="020F0502020204030204" pitchFamily="34" charset="0"/>
              </a:rPr>
              <a:t>L</a:t>
            </a:r>
            <a:r>
              <a:rPr lang="es-ES" sz="1800" dirty="0">
                <a:effectLst/>
                <a:latin typeface="Calibri" panose="020F0502020204030204" pitchFamily="34" charset="0"/>
                <a:ea typeface="Calibri" panose="020F0502020204030204" pitchFamily="34" charset="0"/>
                <a:cs typeface="Calibri" panose="020F0502020204030204" pitchFamily="34" charset="0"/>
              </a:rPr>
              <a:t>a </a:t>
            </a:r>
            <a:r>
              <a:rPr lang="es-ES" sz="1800" b="1" dirty="0">
                <a:effectLst/>
                <a:latin typeface="Calibri" panose="020F0502020204030204" pitchFamily="34" charset="0"/>
                <a:ea typeface="Calibri" panose="020F0502020204030204" pitchFamily="34" charset="0"/>
                <a:cs typeface="Calibri" panose="020F0502020204030204" pitchFamily="34" charset="0"/>
              </a:rPr>
              <a:t>coordinación regional</a:t>
            </a:r>
            <a:r>
              <a:rPr lang="es-ES" sz="1800" dirty="0">
                <a:effectLst/>
                <a:latin typeface="Calibri" panose="020F0502020204030204" pitchFamily="34" charset="0"/>
                <a:ea typeface="Calibri" panose="020F0502020204030204" pitchFamily="34" charset="0"/>
                <a:cs typeface="Calibri" panose="020F0502020204030204" pitchFamily="34" charset="0"/>
              </a:rPr>
              <a:t>: cuando una ciudad impone límites, la región circundante puede ver un efecto rebote. Por ejemplo, limitar el acceso de cruceros en Dubrovnik puede desviar esas escalas hacia Split u otros puertos cercanos, trasladando la saturación en lugar de resolverla. </a:t>
            </a:r>
          </a:p>
          <a:p>
            <a:pPr marL="285750" indent="-285750">
              <a:buFont typeface="Arial" panose="020B0604020202020204" pitchFamily="34" charset="0"/>
              <a:buChar char="•"/>
            </a:pPr>
            <a:r>
              <a:rPr lang="es-ES" dirty="0">
                <a:latin typeface="Calibri" panose="020F0502020204030204" pitchFamily="34" charset="0"/>
                <a:ea typeface="Calibri" panose="020F0502020204030204" pitchFamily="34" charset="0"/>
                <a:cs typeface="Calibri" panose="020F0502020204030204" pitchFamily="34" charset="0"/>
              </a:rPr>
              <a:t>L</a:t>
            </a:r>
            <a:r>
              <a:rPr lang="es-ES" sz="1800" dirty="0">
                <a:effectLst/>
                <a:latin typeface="Calibri" panose="020F0502020204030204" pitchFamily="34" charset="0"/>
                <a:ea typeface="Calibri" panose="020F0502020204030204" pitchFamily="34" charset="0"/>
                <a:cs typeface="Calibri" panose="020F0502020204030204" pitchFamily="34" charset="0"/>
              </a:rPr>
              <a:t>a </a:t>
            </a:r>
            <a:r>
              <a:rPr lang="es-ES" sz="1800" b="1" dirty="0">
                <a:effectLst/>
                <a:latin typeface="Calibri" panose="020F0502020204030204" pitchFamily="34" charset="0"/>
                <a:ea typeface="Calibri" panose="020F0502020204030204" pitchFamily="34" charset="0"/>
                <a:cs typeface="Calibri" panose="020F0502020204030204" pitchFamily="34" charset="0"/>
              </a:rPr>
              <a:t>prohibición de nuevos alojamientos turísticos </a:t>
            </a:r>
            <a:r>
              <a:rPr lang="es-ES" sz="1800" dirty="0">
                <a:effectLst/>
                <a:latin typeface="Calibri" panose="020F0502020204030204" pitchFamily="34" charset="0"/>
                <a:ea typeface="Calibri" panose="020F0502020204030204" pitchFamily="34" charset="0"/>
                <a:cs typeface="Calibri" panose="020F0502020204030204" pitchFamily="34" charset="0"/>
              </a:rPr>
              <a:t>en ciertos barrios de Barcelona (con ayuda de monitoreo de plataformas) contribuyó a dispersar a los visitantes hacia otras zonas de la ciudad o localidades periféricas, con quejas posteriores de esos residentes antes ajenos al turismo masivo.</a:t>
            </a:r>
          </a:p>
          <a:p>
            <a:pPr marL="285750" indent="-285750">
              <a:buFont typeface="Arial" panose="020B0604020202020204" pitchFamily="34" charset="0"/>
              <a:buChar char="•"/>
            </a:pPr>
            <a:r>
              <a:rPr lang="es-ES" dirty="0">
                <a:latin typeface="Calibri" panose="020F0502020204030204" pitchFamily="34" charset="0"/>
                <a:ea typeface="Calibri" panose="020F0502020204030204" pitchFamily="34" charset="0"/>
                <a:cs typeface="Calibri" panose="020F0502020204030204" pitchFamily="34" charset="0"/>
              </a:rPr>
              <a:t>Un caso ilustrativo de mal manejo es el de la estación de esquí de </a:t>
            </a:r>
            <a:r>
              <a:rPr lang="es-ES" dirty="0" err="1">
                <a:latin typeface="Calibri" panose="020F0502020204030204" pitchFamily="34" charset="0"/>
                <a:ea typeface="Calibri" panose="020F0502020204030204" pitchFamily="34" charset="0"/>
                <a:cs typeface="Calibri" panose="020F0502020204030204" pitchFamily="34" charset="0"/>
              </a:rPr>
              <a:t>Roccaraso</a:t>
            </a:r>
            <a:r>
              <a:rPr lang="es-ES" dirty="0">
                <a:latin typeface="Calibri" panose="020F0502020204030204" pitchFamily="34" charset="0"/>
                <a:ea typeface="Calibri" panose="020F0502020204030204" pitchFamily="34" charset="0"/>
                <a:cs typeface="Calibri" panose="020F0502020204030204" pitchFamily="34" charset="0"/>
              </a:rPr>
              <a:t> en Italia, que a inicios de 2025 sufrió un caos de sobrecarga tras volverse viral en TikTok. Una </a:t>
            </a:r>
            <a:r>
              <a:rPr lang="es-ES" dirty="0" err="1">
                <a:latin typeface="Calibri" panose="020F0502020204030204" pitchFamily="34" charset="0"/>
                <a:ea typeface="Calibri" panose="020F0502020204030204" pitchFamily="34" charset="0"/>
                <a:cs typeface="Calibri" panose="020F0502020204030204" pitchFamily="34" charset="0"/>
              </a:rPr>
              <a:t>influencer</a:t>
            </a:r>
            <a:r>
              <a:rPr lang="es-ES" dirty="0">
                <a:latin typeface="Calibri" panose="020F0502020204030204" pitchFamily="34" charset="0"/>
                <a:ea typeface="Calibri" panose="020F0502020204030204" pitchFamily="34" charset="0"/>
                <a:cs typeface="Calibri" panose="020F0502020204030204" pitchFamily="34" charset="0"/>
              </a:rPr>
              <a:t> mostró la belleza y ofertas asequibles de este pueblo alpino, sus videos alcanzaron 1,4 millones de visualizaciones, y en cuestión de días 10.000 visitantes adicionales aparecieron un fin de semana (muchos viajan en 220 autobuses fletados desde ciudades vecinas). La infraestructura local colapsó con atascos, largas filas y basura, generando indignación entre residentes y visitantes frecuentes. Este incidente revela cómo las tendencias digitales pueden desbordar un destino inesperadamente, y si no existe un sistema de monitoreo/alerta temprana, las medidas reactivas llegan tarde.</a:t>
            </a:r>
          </a:p>
        </p:txBody>
      </p:sp>
    </p:spTree>
    <p:extLst>
      <p:ext uri="{BB962C8B-B14F-4D97-AF65-F5344CB8AC3E}">
        <p14:creationId xmlns:p14="http://schemas.microsoft.com/office/powerpoint/2010/main" val="33993498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E646A2-B4D6-1C82-DF16-03D13C3B0F96}"/>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869A33ED-E574-F8BC-6C6A-97A017D38DFD}"/>
              </a:ext>
            </a:extLst>
          </p:cNvPr>
          <p:cNvSpPr>
            <a:spLocks noGrp="1"/>
          </p:cNvSpPr>
          <p:nvPr>
            <p:ph type="title"/>
          </p:nvPr>
        </p:nvSpPr>
        <p:spPr/>
        <p:txBody>
          <a:bodyPr/>
          <a:lstStyle/>
          <a:p>
            <a:r>
              <a:rPr lang="es-ES" dirty="0">
                <a:latin typeface="Calibri" panose="020F0502020204030204" pitchFamily="34" charset="0"/>
                <a:cs typeface="Calibri" panose="020F0502020204030204" pitchFamily="34" charset="0"/>
              </a:rPr>
              <a:t>Concepto y características de </a:t>
            </a:r>
            <a:r>
              <a:rPr lang="es-ES" dirty="0"/>
              <a:t>Saturación turística y gestión de flujos</a:t>
            </a:r>
            <a:endParaRPr lang="es-ES" dirty="0">
              <a:latin typeface="Calibri" panose="020F0502020204030204" pitchFamily="34" charset="0"/>
              <a:cs typeface="Calibri" panose="020F0502020204030204" pitchFamily="34" charset="0"/>
            </a:endParaRPr>
          </a:p>
        </p:txBody>
      </p:sp>
      <p:sp>
        <p:nvSpPr>
          <p:cNvPr id="4" name="Título 20">
            <a:extLst>
              <a:ext uri="{FF2B5EF4-FFF2-40B4-BE49-F238E27FC236}">
                <a16:creationId xmlns:a16="http://schemas.microsoft.com/office/drawing/2014/main" id="{EE194515-A8CD-9A39-FD9D-AD497A94551A}"/>
              </a:ext>
            </a:extLst>
          </p:cNvPr>
          <p:cNvSpPr txBox="1">
            <a:spLocks/>
          </p:cNvSpPr>
          <p:nvPr/>
        </p:nvSpPr>
        <p:spPr>
          <a:xfrm>
            <a:off x="3216275" y="92671"/>
            <a:ext cx="7811116" cy="449197"/>
          </a:xfrm>
          <a:prstGeom prst="rect">
            <a:avLst/>
          </a:prstGeom>
        </p:spPr>
        <p:txBody>
          <a:bodyPr vert="horz" lIns="180000" tIns="45720" rIns="91440" bIns="45720" rtlCol="0" anchor="ctr">
            <a:normAutofit/>
          </a:bodyPr>
          <a:lstStyle>
            <a:lvl1pPr algn="l" defTabSz="914400" rtl="0" eaLnBrk="1" latinLnBrk="0" hangingPunct="1">
              <a:lnSpc>
                <a:spcPct val="90000"/>
              </a:lnSpc>
              <a:spcBef>
                <a:spcPct val="0"/>
              </a:spcBef>
              <a:buNone/>
              <a:defRPr sz="2000" b="1" kern="1200">
                <a:solidFill>
                  <a:schemeClr val="tx1"/>
                </a:solidFill>
                <a:latin typeface="Raleway" panose="020B0503030101060003" pitchFamily="34" charset="0"/>
                <a:ea typeface="+mj-ea"/>
                <a:cs typeface="+mj-cs"/>
              </a:defRPr>
            </a:lvl1pPr>
          </a:lstStyle>
          <a:p>
            <a:endParaRPr lang="es-ES" dirty="0">
              <a:latin typeface="Calibri" panose="020F0502020204030204" pitchFamily="34" charset="0"/>
              <a:cs typeface="Calibri" panose="020F0502020204030204" pitchFamily="34" charset="0"/>
            </a:endParaRPr>
          </a:p>
        </p:txBody>
      </p:sp>
      <p:sp>
        <p:nvSpPr>
          <p:cNvPr id="6" name="Rectángulo 5">
            <a:extLst>
              <a:ext uri="{FF2B5EF4-FFF2-40B4-BE49-F238E27FC236}">
                <a16:creationId xmlns:a16="http://schemas.microsoft.com/office/drawing/2014/main" id="{3F044307-D900-0365-E1F8-E6EF3C3B999E}"/>
              </a:ext>
            </a:extLst>
          </p:cNvPr>
          <p:cNvSpPr/>
          <p:nvPr/>
        </p:nvSpPr>
        <p:spPr>
          <a:xfrm>
            <a:off x="184839" y="541868"/>
            <a:ext cx="10595199" cy="6309420"/>
          </a:xfrm>
          <a:prstGeom prst="rect">
            <a:avLst/>
          </a:prstGeom>
        </p:spPr>
        <p:txBody>
          <a:bodyPr wrap="square">
            <a:spAutoFit/>
          </a:bodyPr>
          <a:lstStyle/>
          <a:p>
            <a:pPr>
              <a:spcBef>
                <a:spcPts val="600"/>
              </a:spcBef>
            </a:pPr>
            <a:r>
              <a:rPr lang="es-ES" dirty="0">
                <a:latin typeface="Calibri" panose="020F0502020204030204" pitchFamily="34" charset="0"/>
                <a:cs typeface="Calibri" panose="020F0502020204030204" pitchFamily="34" charset="0"/>
              </a:rPr>
              <a:t>Las </a:t>
            </a:r>
            <a:r>
              <a:rPr lang="es-ES" b="1" dirty="0">
                <a:latin typeface="Calibri" panose="020F0502020204030204" pitchFamily="34" charset="0"/>
                <a:cs typeface="Calibri" panose="020F0502020204030204" pitchFamily="34" charset="0"/>
              </a:rPr>
              <a:t>soluciones tecnológicas </a:t>
            </a:r>
            <a:r>
              <a:rPr lang="es-ES" dirty="0">
                <a:latin typeface="Calibri" panose="020F0502020204030204" pitchFamily="34" charset="0"/>
                <a:cs typeface="Calibri" panose="020F0502020204030204" pitchFamily="34" charset="0"/>
              </a:rPr>
              <a:t>para enfrentar la </a:t>
            </a:r>
            <a:r>
              <a:rPr lang="es-ES" b="1" dirty="0">
                <a:latin typeface="Calibri" panose="020F0502020204030204" pitchFamily="34" charset="0"/>
                <a:cs typeface="Calibri" panose="020F0502020204030204" pitchFamily="34" charset="0"/>
              </a:rPr>
              <a:t>saturación turística </a:t>
            </a:r>
            <a:r>
              <a:rPr lang="es-ES" dirty="0">
                <a:latin typeface="Calibri" panose="020F0502020204030204" pitchFamily="34" charset="0"/>
                <a:cs typeface="Calibri" panose="020F0502020204030204" pitchFamily="34" charset="0"/>
              </a:rPr>
              <a:t>suelen dividirse en dos grandes ejes: </a:t>
            </a:r>
          </a:p>
          <a:p>
            <a:pPr>
              <a:spcBef>
                <a:spcPts val="600"/>
              </a:spcBef>
            </a:pPr>
            <a:endParaRPr lang="es-ES" dirty="0">
              <a:latin typeface="Calibri" panose="020F0502020204030204" pitchFamily="34" charset="0"/>
              <a:cs typeface="Calibri" panose="020F0502020204030204" pitchFamily="34" charset="0"/>
            </a:endParaRPr>
          </a:p>
          <a:p>
            <a:pPr>
              <a:spcBef>
                <a:spcPts val="600"/>
              </a:spcBef>
            </a:pPr>
            <a:endParaRPr lang="es-ES" dirty="0">
              <a:latin typeface="Calibri" panose="020F0502020204030204" pitchFamily="34" charset="0"/>
              <a:cs typeface="Calibri" panose="020F0502020204030204" pitchFamily="34" charset="0"/>
            </a:endParaRPr>
          </a:p>
          <a:p>
            <a:pPr>
              <a:spcBef>
                <a:spcPts val="600"/>
              </a:spcBef>
            </a:pPr>
            <a:endParaRPr lang="es-ES" dirty="0">
              <a:latin typeface="Calibri" panose="020F0502020204030204" pitchFamily="34" charset="0"/>
              <a:cs typeface="Calibri" panose="020F0502020204030204" pitchFamily="34" charset="0"/>
            </a:endParaRPr>
          </a:p>
          <a:p>
            <a:pPr>
              <a:spcBef>
                <a:spcPts val="600"/>
              </a:spcBef>
            </a:pPr>
            <a:endParaRPr lang="es-ES" dirty="0">
              <a:latin typeface="Calibri" panose="020F0502020204030204" pitchFamily="34" charset="0"/>
              <a:cs typeface="Calibri" panose="020F0502020204030204" pitchFamily="34" charset="0"/>
            </a:endParaRPr>
          </a:p>
          <a:p>
            <a:pPr>
              <a:spcBef>
                <a:spcPts val="600"/>
              </a:spcBef>
            </a:pPr>
            <a:endParaRPr lang="es-ES" dirty="0">
              <a:latin typeface="Calibri" panose="020F0502020204030204" pitchFamily="34" charset="0"/>
              <a:cs typeface="Calibri" panose="020F0502020204030204" pitchFamily="34" charset="0"/>
            </a:endParaRPr>
          </a:p>
          <a:p>
            <a:pPr>
              <a:spcBef>
                <a:spcPts val="600"/>
              </a:spcBef>
            </a:pPr>
            <a:endParaRPr lang="es-ES" dirty="0">
              <a:latin typeface="Calibri" panose="020F0502020204030204" pitchFamily="34" charset="0"/>
              <a:cs typeface="Calibri" panose="020F0502020204030204" pitchFamily="34" charset="0"/>
            </a:endParaRPr>
          </a:p>
          <a:p>
            <a:pPr>
              <a:spcBef>
                <a:spcPts val="600"/>
              </a:spcBef>
            </a:pPr>
            <a:endParaRPr lang="es-ES" dirty="0">
              <a:latin typeface="Calibri" panose="020F0502020204030204" pitchFamily="34" charset="0"/>
              <a:cs typeface="Calibri" panose="020F0502020204030204" pitchFamily="34" charset="0"/>
            </a:endParaRPr>
          </a:p>
          <a:p>
            <a:pPr>
              <a:spcBef>
                <a:spcPts val="600"/>
              </a:spcBef>
            </a:pPr>
            <a:endParaRPr lang="es-ES" dirty="0">
              <a:latin typeface="Calibri" panose="020F0502020204030204" pitchFamily="34" charset="0"/>
              <a:cs typeface="Calibri" panose="020F0502020204030204" pitchFamily="34" charset="0"/>
            </a:endParaRPr>
          </a:p>
          <a:p>
            <a:pPr>
              <a:spcBef>
                <a:spcPts val="600"/>
              </a:spcBef>
            </a:pPr>
            <a:endParaRPr lang="es-ES" dirty="0">
              <a:latin typeface="Calibri" panose="020F0502020204030204" pitchFamily="34" charset="0"/>
              <a:cs typeface="Calibri" panose="020F0502020204030204" pitchFamily="34" charset="0"/>
            </a:endParaRPr>
          </a:p>
          <a:p>
            <a:pPr>
              <a:spcBef>
                <a:spcPts val="600"/>
              </a:spcBef>
            </a:pPr>
            <a:endParaRPr lang="es-ES" dirty="0">
              <a:latin typeface="Calibri" panose="020F0502020204030204" pitchFamily="34" charset="0"/>
              <a:cs typeface="Calibri" panose="020F0502020204030204" pitchFamily="34" charset="0"/>
            </a:endParaRPr>
          </a:p>
          <a:p>
            <a:pPr>
              <a:spcBef>
                <a:spcPts val="600"/>
              </a:spcBef>
            </a:pPr>
            <a:endParaRPr lang="es-ES" dirty="0">
              <a:latin typeface="Calibri" panose="020F0502020204030204" pitchFamily="34" charset="0"/>
              <a:cs typeface="Calibri" panose="020F0502020204030204" pitchFamily="34" charset="0"/>
            </a:endParaRPr>
          </a:p>
          <a:p>
            <a:pPr>
              <a:spcBef>
                <a:spcPts val="600"/>
              </a:spcBef>
            </a:pPr>
            <a:endParaRPr lang="es-ES" dirty="0">
              <a:latin typeface="Calibri" panose="020F0502020204030204" pitchFamily="34" charset="0"/>
              <a:cs typeface="Calibri" panose="020F0502020204030204" pitchFamily="34" charset="0"/>
            </a:endParaRPr>
          </a:p>
          <a:p>
            <a:pPr>
              <a:spcBef>
                <a:spcPts val="600"/>
              </a:spcBef>
            </a:pPr>
            <a:endParaRPr lang="es-ES" dirty="0">
              <a:latin typeface="Calibri" panose="020F0502020204030204" pitchFamily="34" charset="0"/>
              <a:cs typeface="Calibri" panose="020F0502020204030204" pitchFamily="34" charset="0"/>
            </a:endParaRPr>
          </a:p>
          <a:p>
            <a:pPr>
              <a:spcBef>
                <a:spcPts val="600"/>
              </a:spcBef>
            </a:pPr>
            <a:r>
              <a:rPr lang="es-ES" dirty="0">
                <a:latin typeface="Calibri" panose="020F0502020204030204" pitchFamily="34" charset="0"/>
                <a:cs typeface="Calibri" panose="020F0502020204030204" pitchFamily="34" charset="0"/>
              </a:rPr>
              <a:t>En España, un 78% de los destinos identifica la </a:t>
            </a:r>
            <a:r>
              <a:rPr lang="es-ES" b="1" dirty="0">
                <a:latin typeface="Calibri" panose="020F0502020204030204" pitchFamily="34" charset="0"/>
                <a:cs typeface="Calibri" panose="020F0502020204030204" pitchFamily="34" charset="0"/>
              </a:rPr>
              <a:t>gestión de los flujos de turistas </a:t>
            </a:r>
            <a:r>
              <a:rPr lang="es-ES" dirty="0">
                <a:latin typeface="Calibri" panose="020F0502020204030204" pitchFamily="34" charset="0"/>
                <a:cs typeface="Calibri" panose="020F0502020204030204" pitchFamily="34" charset="0"/>
              </a:rPr>
              <a:t>como su principal reto hacia la </a:t>
            </a:r>
            <a:r>
              <a:rPr lang="es-ES" b="1" dirty="0">
                <a:latin typeface="Calibri" panose="020F0502020204030204" pitchFamily="34" charset="0"/>
                <a:cs typeface="Calibri" panose="020F0502020204030204" pitchFamily="34" charset="0"/>
              </a:rPr>
              <a:t>sostenibilidad</a:t>
            </a:r>
            <a:r>
              <a:rPr lang="es-ES" dirty="0">
                <a:latin typeface="Calibri" panose="020F0502020204030204" pitchFamily="34" charset="0"/>
                <a:cs typeface="Calibri" panose="020F0502020204030204" pitchFamily="34" charset="0"/>
              </a:rPr>
              <a:t>.</a:t>
            </a:r>
          </a:p>
          <a:p>
            <a:pPr>
              <a:spcBef>
                <a:spcPts val="600"/>
              </a:spcBef>
            </a:pPr>
            <a:r>
              <a:rPr lang="es-ES" dirty="0">
                <a:latin typeface="Calibri" panose="020F0502020204030204" pitchFamily="34" charset="0"/>
                <a:cs typeface="Calibri" panose="020F0502020204030204" pitchFamily="34" charset="0"/>
              </a:rPr>
              <a:t>La clave está en </a:t>
            </a:r>
            <a:r>
              <a:rPr lang="es-ES" b="1" dirty="0">
                <a:latin typeface="Calibri" panose="020F0502020204030204" pitchFamily="34" charset="0"/>
                <a:cs typeface="Calibri" panose="020F0502020204030204" pitchFamily="34" charset="0"/>
              </a:rPr>
              <a:t>combinar estas soluciones de redistribución </a:t>
            </a:r>
            <a:r>
              <a:rPr lang="es-ES" dirty="0">
                <a:latin typeface="Calibri" panose="020F0502020204030204" pitchFamily="34" charset="0"/>
                <a:cs typeface="Calibri" panose="020F0502020204030204" pitchFamily="34" charset="0"/>
              </a:rPr>
              <a:t>cuando sean necesarios y con una </a:t>
            </a:r>
            <a:r>
              <a:rPr lang="es-ES" b="1" dirty="0">
                <a:latin typeface="Calibri" panose="020F0502020204030204" pitchFamily="34" charset="0"/>
                <a:cs typeface="Calibri" panose="020F0502020204030204" pitchFamily="34" charset="0"/>
              </a:rPr>
              <a:t>planificación integral</a:t>
            </a:r>
            <a:r>
              <a:rPr lang="es-ES" dirty="0">
                <a:latin typeface="Calibri" panose="020F0502020204030204" pitchFamily="34" charset="0"/>
                <a:cs typeface="Calibri" panose="020F0502020204030204" pitchFamily="34" charset="0"/>
              </a:rPr>
              <a:t> que involucre a las comunidades locales.</a:t>
            </a:r>
          </a:p>
        </p:txBody>
      </p:sp>
      <p:sp>
        <p:nvSpPr>
          <p:cNvPr id="7" name="Marcador de número de diapositiva 1">
            <a:extLst>
              <a:ext uri="{FF2B5EF4-FFF2-40B4-BE49-F238E27FC236}">
                <a16:creationId xmlns:a16="http://schemas.microsoft.com/office/drawing/2014/main" id="{7F097710-80DE-AFA0-A8AC-17558A27159B}"/>
              </a:ext>
            </a:extLst>
          </p:cNvPr>
          <p:cNvSpPr>
            <a:spLocks noGrp="1"/>
          </p:cNvSpPr>
          <p:nvPr>
            <p:ph type="sldNum" sz="quarter" idx="4294967295"/>
          </p:nvPr>
        </p:nvSpPr>
        <p:spPr>
          <a:prstGeom prst="rect">
            <a:avLst/>
          </a:prstGeom>
        </p:spPr>
        <p:txBody>
          <a:bodyPr/>
          <a:lstStyle>
            <a:lvl1pPr algn="ctr">
              <a:defRPr/>
            </a:lvl1pPr>
          </a:lstStyle>
          <a:p>
            <a:fld id="{66673BC4-EC2E-44A2-8628-3439F1BB406B}" type="slidenum">
              <a:rPr lang="es-ES" smtClean="0">
                <a:latin typeface="Calibri" panose="020F0502020204030204" pitchFamily="34" charset="0"/>
                <a:cs typeface="Calibri" panose="020F0502020204030204" pitchFamily="34" charset="0"/>
              </a:rPr>
              <a:t>4</a:t>
            </a:fld>
            <a:endParaRPr lang="es-ES" dirty="0">
              <a:latin typeface="Calibri" panose="020F0502020204030204" pitchFamily="34" charset="0"/>
              <a:cs typeface="Calibri" panose="020F0502020204030204" pitchFamily="34" charset="0"/>
            </a:endParaRPr>
          </a:p>
        </p:txBody>
      </p:sp>
      <p:sp>
        <p:nvSpPr>
          <p:cNvPr id="3" name="Rectángulo: esquinas redondeadas 2">
            <a:extLst>
              <a:ext uri="{FF2B5EF4-FFF2-40B4-BE49-F238E27FC236}">
                <a16:creationId xmlns:a16="http://schemas.microsoft.com/office/drawing/2014/main" id="{86B9A723-D4C6-8A83-9C1F-AE4A72954D0D}"/>
              </a:ext>
            </a:extLst>
          </p:cNvPr>
          <p:cNvSpPr/>
          <p:nvPr/>
        </p:nvSpPr>
        <p:spPr>
          <a:xfrm>
            <a:off x="740664" y="1005840"/>
            <a:ext cx="4361688" cy="4443984"/>
          </a:xfrm>
          <a:prstGeom prst="roundRect">
            <a:avLst/>
          </a:prstGeom>
          <a:solidFill>
            <a:schemeClr val="bg1"/>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s-ES" b="1" dirty="0">
                <a:solidFill>
                  <a:schemeClr val="accent2"/>
                </a:solidFill>
                <a:latin typeface="Calibri" panose="020F0502020204030204" pitchFamily="34" charset="0"/>
                <a:cs typeface="Calibri" panose="020F0502020204030204" pitchFamily="34" charset="0"/>
              </a:rPr>
              <a:t>Monitorización en tiempo real de flujos de visitantes</a:t>
            </a:r>
          </a:p>
          <a:p>
            <a:pPr algn="ctr"/>
            <a:endParaRPr lang="es-ES" b="1" dirty="0">
              <a:solidFill>
                <a:sysClr val="windowText" lastClr="000000"/>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s-ES" dirty="0">
                <a:solidFill>
                  <a:sysClr val="windowText" lastClr="000000"/>
                </a:solidFill>
                <a:latin typeface="Calibri" panose="020F0502020204030204" pitchFamily="34" charset="0"/>
                <a:cs typeface="Calibri" panose="020F0502020204030204" pitchFamily="34" charset="0"/>
              </a:rPr>
              <a:t>La </a:t>
            </a:r>
            <a:r>
              <a:rPr lang="es-ES" b="1" dirty="0">
                <a:solidFill>
                  <a:sysClr val="windowText" lastClr="000000"/>
                </a:solidFill>
                <a:latin typeface="Calibri" panose="020F0502020204030204" pitchFamily="34" charset="0"/>
                <a:cs typeface="Calibri" panose="020F0502020204030204" pitchFamily="34" charset="0"/>
              </a:rPr>
              <a:t>monitorización</a:t>
            </a:r>
            <a:r>
              <a:rPr lang="es-ES" dirty="0">
                <a:solidFill>
                  <a:sysClr val="windowText" lastClr="000000"/>
                </a:solidFill>
                <a:latin typeface="Calibri" panose="020F0502020204030204" pitchFamily="34" charset="0"/>
                <a:cs typeface="Calibri" panose="020F0502020204030204" pitchFamily="34" charset="0"/>
              </a:rPr>
              <a:t> implica </a:t>
            </a:r>
            <a:r>
              <a:rPr lang="es-ES" b="1" dirty="0">
                <a:solidFill>
                  <a:sysClr val="windowText" lastClr="000000"/>
                </a:solidFill>
                <a:latin typeface="Calibri" panose="020F0502020204030204" pitchFamily="34" charset="0"/>
                <a:cs typeface="Calibri" panose="020F0502020204030204" pitchFamily="34" charset="0"/>
              </a:rPr>
              <a:t>desplegar sensores, cámaras e inteligencia de datos </a:t>
            </a:r>
            <a:r>
              <a:rPr lang="es-ES" dirty="0">
                <a:solidFill>
                  <a:sysClr val="windowText" lastClr="000000"/>
                </a:solidFill>
                <a:latin typeface="Calibri" panose="020F0502020204030204" pitchFamily="34" charset="0"/>
                <a:cs typeface="Calibri" panose="020F0502020204030204" pitchFamily="34" charset="0"/>
              </a:rPr>
              <a:t>para saber cuántos turistas hay, dónde se concentran y anticipar problemas de aforo. </a:t>
            </a:r>
          </a:p>
          <a:p>
            <a:endParaRPr lang="es-ES" dirty="0">
              <a:solidFill>
                <a:sysClr val="windowText" lastClr="000000"/>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s-ES" dirty="0">
                <a:solidFill>
                  <a:sysClr val="windowText" lastClr="000000"/>
                </a:solidFill>
                <a:latin typeface="Calibri" panose="020F0502020204030204" pitchFamily="34" charset="0"/>
                <a:cs typeface="Calibri" panose="020F0502020204030204" pitchFamily="34" charset="0"/>
              </a:rPr>
              <a:t>La </a:t>
            </a:r>
            <a:r>
              <a:rPr lang="es-ES" b="1" dirty="0">
                <a:solidFill>
                  <a:sysClr val="windowText" lastClr="000000"/>
                </a:solidFill>
                <a:latin typeface="Calibri" panose="020F0502020204030204" pitchFamily="34" charset="0"/>
                <a:cs typeface="Calibri" panose="020F0502020204030204" pitchFamily="34" charset="0"/>
              </a:rPr>
              <a:t>monitorización</a:t>
            </a:r>
            <a:r>
              <a:rPr lang="es-ES" dirty="0">
                <a:solidFill>
                  <a:sysClr val="windowText" lastClr="000000"/>
                </a:solidFill>
                <a:latin typeface="Calibri" panose="020F0502020204030204" pitchFamily="34" charset="0"/>
                <a:cs typeface="Calibri" panose="020F0502020204030204" pitchFamily="34" charset="0"/>
              </a:rPr>
              <a:t> avanzada proporciona </a:t>
            </a:r>
            <a:r>
              <a:rPr lang="es-ES" b="1" dirty="0">
                <a:solidFill>
                  <a:sysClr val="windowText" lastClr="000000"/>
                </a:solidFill>
                <a:latin typeface="Calibri" panose="020F0502020204030204" pitchFamily="34" charset="0"/>
                <a:cs typeface="Calibri" panose="020F0502020204030204" pitchFamily="34" charset="0"/>
              </a:rPr>
              <a:t>conocimiento</a:t>
            </a:r>
            <a:r>
              <a:rPr lang="es-ES" dirty="0">
                <a:solidFill>
                  <a:sysClr val="windowText" lastClr="000000"/>
                </a:solidFill>
                <a:latin typeface="Calibri" panose="020F0502020204030204" pitchFamily="34" charset="0"/>
                <a:cs typeface="Calibri" panose="020F0502020204030204" pitchFamily="34" charset="0"/>
              </a:rPr>
              <a:t> sin precedentes, pero su </a:t>
            </a:r>
            <a:r>
              <a:rPr lang="es-ES" b="1" dirty="0">
                <a:solidFill>
                  <a:sysClr val="windowText" lastClr="000000"/>
                </a:solidFill>
                <a:latin typeface="Calibri" panose="020F0502020204030204" pitchFamily="34" charset="0"/>
                <a:cs typeface="Calibri" panose="020F0502020204030204" pitchFamily="34" charset="0"/>
              </a:rPr>
              <a:t>eficacia depende de las acciones </a:t>
            </a:r>
            <a:r>
              <a:rPr lang="es-ES" dirty="0">
                <a:solidFill>
                  <a:sysClr val="windowText" lastClr="000000"/>
                </a:solidFill>
                <a:latin typeface="Calibri" panose="020F0502020204030204" pitchFamily="34" charset="0"/>
                <a:cs typeface="Calibri" panose="020F0502020204030204" pitchFamily="34" charset="0"/>
              </a:rPr>
              <a:t>que desencadene.</a:t>
            </a:r>
          </a:p>
          <a:p>
            <a:pPr algn="ctr"/>
            <a:endParaRPr lang="es-ES" dirty="0">
              <a:solidFill>
                <a:sysClr val="windowText" lastClr="000000"/>
              </a:solidFill>
            </a:endParaRPr>
          </a:p>
        </p:txBody>
      </p:sp>
      <p:sp>
        <p:nvSpPr>
          <p:cNvPr id="5" name="Rectángulo: esquinas redondeadas 4">
            <a:extLst>
              <a:ext uri="{FF2B5EF4-FFF2-40B4-BE49-F238E27FC236}">
                <a16:creationId xmlns:a16="http://schemas.microsoft.com/office/drawing/2014/main" id="{76375675-137E-9838-A51A-F7ABC7A0CFFA}"/>
              </a:ext>
            </a:extLst>
          </p:cNvPr>
          <p:cNvSpPr/>
          <p:nvPr/>
        </p:nvSpPr>
        <p:spPr>
          <a:xfrm>
            <a:off x="5797296" y="1033272"/>
            <a:ext cx="4882896" cy="4379976"/>
          </a:xfrm>
          <a:prstGeom prst="roundRect">
            <a:avLst/>
          </a:prstGeom>
          <a:solidFill>
            <a:schemeClr val="bg1"/>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s-ES" b="1" dirty="0">
                <a:solidFill>
                  <a:schemeClr val="accent6">
                    <a:lumMod val="50000"/>
                  </a:schemeClr>
                </a:solidFill>
                <a:latin typeface="Calibri" panose="020F0502020204030204" pitchFamily="34" charset="0"/>
                <a:cs typeface="Calibri" panose="020F0502020204030204" pitchFamily="34" charset="0"/>
              </a:rPr>
              <a:t>Medidas para redistribuirlos en el espacio o el tiempo</a:t>
            </a:r>
            <a:r>
              <a:rPr lang="es-ES" dirty="0">
                <a:solidFill>
                  <a:schemeClr val="accent6">
                    <a:lumMod val="50000"/>
                  </a:schemeClr>
                </a:solidFill>
                <a:latin typeface="Calibri" panose="020F0502020204030204" pitchFamily="34" charset="0"/>
                <a:cs typeface="Calibri" panose="020F0502020204030204" pitchFamily="34" charset="0"/>
              </a:rPr>
              <a:t>.</a:t>
            </a:r>
          </a:p>
          <a:p>
            <a:pPr algn="ctr"/>
            <a:endParaRPr lang="es-ES" b="1" dirty="0">
              <a:solidFill>
                <a:sysClr val="windowText" lastClr="000000"/>
              </a:solidFill>
              <a:latin typeface="Calibri" panose="020F0502020204030204" pitchFamily="34" charset="0"/>
              <a:cs typeface="Calibri" panose="020F0502020204030204" pitchFamily="34" charset="0"/>
            </a:endParaRPr>
          </a:p>
          <a:p>
            <a:pPr marL="285750" indent="-285750">
              <a:spcBef>
                <a:spcPts val="600"/>
              </a:spcBef>
              <a:buFont typeface="Arial" panose="020B0604020202020204" pitchFamily="34" charset="0"/>
              <a:buChar char="•"/>
            </a:pPr>
            <a:r>
              <a:rPr lang="es-ES" dirty="0">
                <a:solidFill>
                  <a:sysClr val="windowText" lastClr="000000"/>
                </a:solidFill>
                <a:latin typeface="Calibri" panose="020F0502020204030204" pitchFamily="34" charset="0"/>
                <a:cs typeface="Calibri" panose="020F0502020204030204" pitchFamily="34" charset="0"/>
              </a:rPr>
              <a:t>La </a:t>
            </a:r>
            <a:r>
              <a:rPr lang="es-ES" b="1" dirty="0">
                <a:solidFill>
                  <a:sysClr val="windowText" lastClr="000000"/>
                </a:solidFill>
                <a:latin typeface="Calibri" panose="020F0502020204030204" pitchFamily="34" charset="0"/>
                <a:cs typeface="Calibri" panose="020F0502020204030204" pitchFamily="34" charset="0"/>
              </a:rPr>
              <a:t>redistribución</a:t>
            </a:r>
            <a:r>
              <a:rPr lang="es-ES" dirty="0">
                <a:solidFill>
                  <a:sysClr val="windowText" lastClr="000000"/>
                </a:solidFill>
                <a:latin typeface="Calibri" panose="020F0502020204030204" pitchFamily="34" charset="0"/>
                <a:cs typeface="Calibri" panose="020F0502020204030204" pitchFamily="34" charset="0"/>
              </a:rPr>
              <a:t>, canaliza parte de los visitantes hacia otros lugares o momentos menos saturados. Esto puede tomar la forma de </a:t>
            </a:r>
            <a:r>
              <a:rPr lang="es-ES" b="1" dirty="0">
                <a:solidFill>
                  <a:sysClr val="windowText" lastClr="000000"/>
                </a:solidFill>
                <a:latin typeface="Calibri" panose="020F0502020204030204" pitchFamily="34" charset="0"/>
                <a:cs typeface="Calibri" panose="020F0502020204030204" pitchFamily="34" charset="0"/>
              </a:rPr>
              <a:t>recomendaciones en tiempo real</a:t>
            </a:r>
            <a:r>
              <a:rPr lang="es-ES" dirty="0">
                <a:solidFill>
                  <a:sysClr val="windowText" lastClr="000000"/>
                </a:solidFill>
                <a:latin typeface="Calibri" panose="020F0502020204030204" pitchFamily="34" charset="0"/>
                <a:cs typeface="Calibri" panose="020F0502020204030204" pitchFamily="34" charset="0"/>
              </a:rPr>
              <a:t>, </a:t>
            </a:r>
            <a:r>
              <a:rPr lang="es-ES" b="1" dirty="0">
                <a:solidFill>
                  <a:sysClr val="windowText" lastClr="000000"/>
                </a:solidFill>
                <a:latin typeface="Calibri" panose="020F0502020204030204" pitchFamily="34" charset="0"/>
                <a:cs typeface="Calibri" panose="020F0502020204030204" pitchFamily="34" charset="0"/>
              </a:rPr>
              <a:t>campañas de marketing </a:t>
            </a:r>
            <a:r>
              <a:rPr lang="es-ES" dirty="0">
                <a:solidFill>
                  <a:sysClr val="windowText" lastClr="000000"/>
                </a:solidFill>
                <a:latin typeface="Calibri" panose="020F0502020204030204" pitchFamily="34" charset="0"/>
                <a:cs typeface="Calibri" panose="020F0502020204030204" pitchFamily="34" charset="0"/>
              </a:rPr>
              <a:t>dirigidas o incluso </a:t>
            </a:r>
            <a:r>
              <a:rPr lang="es-ES" b="1" dirty="0">
                <a:solidFill>
                  <a:sysClr val="windowText" lastClr="000000"/>
                </a:solidFill>
                <a:latin typeface="Calibri" panose="020F0502020204030204" pitchFamily="34" charset="0"/>
                <a:cs typeface="Calibri" panose="020F0502020204030204" pitchFamily="34" charset="0"/>
              </a:rPr>
              <a:t>restricciones directas</a:t>
            </a:r>
            <a:r>
              <a:rPr lang="es-ES" dirty="0">
                <a:solidFill>
                  <a:sysClr val="windowText" lastClr="000000"/>
                </a:solidFill>
                <a:latin typeface="Calibri" panose="020F0502020204030204" pitchFamily="34" charset="0"/>
                <a:cs typeface="Calibri" panose="020F0502020204030204" pitchFamily="34" charset="0"/>
              </a:rPr>
              <a:t>. </a:t>
            </a:r>
          </a:p>
          <a:p>
            <a:pPr marL="285750" indent="-285750">
              <a:spcBef>
                <a:spcPts val="600"/>
              </a:spcBef>
              <a:buFont typeface="Arial" panose="020B0604020202020204" pitchFamily="34" charset="0"/>
              <a:buChar char="•"/>
            </a:pPr>
            <a:r>
              <a:rPr lang="es-ES" dirty="0">
                <a:solidFill>
                  <a:sysClr val="windowText" lastClr="000000"/>
                </a:solidFill>
                <a:latin typeface="Calibri" panose="020F0502020204030204" pitchFamily="34" charset="0"/>
                <a:cs typeface="Calibri" panose="020F0502020204030204" pitchFamily="34" charset="0"/>
              </a:rPr>
              <a:t>Los </a:t>
            </a:r>
            <a:r>
              <a:rPr lang="es-ES" b="1" dirty="0">
                <a:solidFill>
                  <a:sysClr val="windowText" lastClr="000000"/>
                </a:solidFill>
                <a:latin typeface="Calibri" panose="020F0502020204030204" pitchFamily="34" charset="0"/>
                <a:cs typeface="Calibri" panose="020F0502020204030204" pitchFamily="34" charset="0"/>
              </a:rPr>
              <a:t>riesgos</a:t>
            </a:r>
            <a:r>
              <a:rPr lang="es-ES" dirty="0">
                <a:solidFill>
                  <a:sysClr val="windowText" lastClr="000000"/>
                </a:solidFill>
                <a:latin typeface="Calibri" panose="020F0502020204030204" pitchFamily="34" charset="0"/>
                <a:cs typeface="Calibri" panose="020F0502020204030204" pitchFamily="34" charset="0"/>
              </a:rPr>
              <a:t> de la </a:t>
            </a:r>
            <a:r>
              <a:rPr lang="es-ES" b="1" dirty="0">
                <a:solidFill>
                  <a:sysClr val="windowText" lastClr="000000"/>
                </a:solidFill>
                <a:latin typeface="Calibri" panose="020F0502020204030204" pitchFamily="34" charset="0"/>
                <a:cs typeface="Calibri" panose="020F0502020204030204" pitchFamily="34" charset="0"/>
              </a:rPr>
              <a:t>redistribución</a:t>
            </a:r>
            <a:r>
              <a:rPr lang="es-ES" dirty="0">
                <a:solidFill>
                  <a:sysClr val="windowText" lastClr="000000"/>
                </a:solidFill>
                <a:latin typeface="Calibri" panose="020F0502020204030204" pitchFamily="34" charset="0"/>
                <a:cs typeface="Calibri" panose="020F0502020204030204" pitchFamily="34" charset="0"/>
              </a:rPr>
              <a:t> no planificada: solución </a:t>
            </a:r>
            <a:r>
              <a:rPr lang="es-ES" b="1" dirty="0">
                <a:solidFill>
                  <a:sysClr val="windowText" lastClr="000000"/>
                </a:solidFill>
                <a:latin typeface="Calibri" panose="020F0502020204030204" pitchFamily="34" charset="0"/>
                <a:cs typeface="Calibri" panose="020F0502020204030204" pitchFamily="34" charset="0"/>
              </a:rPr>
              <a:t>redistribuir viajeros en el calendario y el mapa </a:t>
            </a:r>
            <a:r>
              <a:rPr lang="es-ES" dirty="0">
                <a:solidFill>
                  <a:sysClr val="windowText" lastClr="000000"/>
                </a:solidFill>
                <a:latin typeface="Calibri" panose="020F0502020204030204" pitchFamily="34" charset="0"/>
                <a:cs typeface="Calibri" panose="020F0502020204030204" pitchFamily="34" charset="0"/>
              </a:rPr>
              <a:t>versus</a:t>
            </a:r>
            <a:r>
              <a:rPr lang="es-ES" b="1" dirty="0">
                <a:solidFill>
                  <a:sysClr val="windowText" lastClr="000000"/>
                </a:solidFill>
                <a:latin typeface="Calibri" panose="020F0502020204030204" pitchFamily="34" charset="0"/>
                <a:cs typeface="Calibri" panose="020F0502020204030204" pitchFamily="34" charset="0"/>
              </a:rPr>
              <a:t> </a:t>
            </a:r>
            <a:r>
              <a:rPr lang="es-ES" dirty="0">
                <a:solidFill>
                  <a:sysClr val="windowText" lastClr="000000"/>
                </a:solidFill>
                <a:latin typeface="Calibri" panose="020F0502020204030204" pitchFamily="34" charset="0"/>
                <a:cs typeface="Calibri" panose="020F0502020204030204" pitchFamily="34" charset="0"/>
              </a:rPr>
              <a:t>más que </a:t>
            </a:r>
            <a:r>
              <a:rPr lang="es-ES" b="1" dirty="0">
                <a:solidFill>
                  <a:sysClr val="windowText" lastClr="000000"/>
                </a:solidFill>
                <a:latin typeface="Calibri" panose="020F0502020204030204" pitchFamily="34" charset="0"/>
                <a:cs typeface="Calibri" panose="020F0502020204030204" pitchFamily="34" charset="0"/>
              </a:rPr>
              <a:t>reducir su número</a:t>
            </a:r>
            <a:r>
              <a:rPr lang="es-ES" dirty="0">
                <a:solidFill>
                  <a:sysClr val="windowText" lastClr="000000"/>
                </a:solidFill>
                <a:latin typeface="Calibri" panose="020F0502020204030204" pitchFamily="34" charset="0"/>
                <a:cs typeface="Calibri" panose="020F0502020204030204" pitchFamily="34" charset="0"/>
              </a:rPr>
              <a:t>. </a:t>
            </a:r>
          </a:p>
          <a:p>
            <a:pPr algn="ctr"/>
            <a:endParaRPr lang="es-ES" dirty="0">
              <a:solidFill>
                <a:sysClr val="windowText" lastClr="000000"/>
              </a:solidFill>
            </a:endParaRPr>
          </a:p>
        </p:txBody>
      </p:sp>
    </p:spTree>
    <p:extLst>
      <p:ext uri="{BB962C8B-B14F-4D97-AF65-F5344CB8AC3E}">
        <p14:creationId xmlns:p14="http://schemas.microsoft.com/office/powerpoint/2010/main" val="25781187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
            <a:extLst>
              <a:ext uri="{FF2B5EF4-FFF2-40B4-BE49-F238E27FC236}">
                <a16:creationId xmlns:a16="http://schemas.microsoft.com/office/drawing/2014/main" id="{CF0D3A3E-3471-5FD2-0EE4-C2AC5CA9D985}"/>
              </a:ext>
            </a:extLst>
          </p:cNvPr>
          <p:cNvSpPr/>
          <p:nvPr/>
        </p:nvSpPr>
        <p:spPr>
          <a:xfrm>
            <a:off x="377952" y="1631726"/>
            <a:ext cx="2025044" cy="4385025"/>
          </a:xfrm>
          <a:custGeom>
            <a:avLst/>
            <a:gdLst/>
            <a:ahLst/>
            <a:cxnLst/>
            <a:rect l="0" t="0" r="0" b="0"/>
            <a:pathLst>
              <a:path w="1356527" h="3074795">
                <a:moveTo>
                  <a:pt x="1356527" y="271305"/>
                </a:moveTo>
                <a:lnTo>
                  <a:pt x="1356527" y="180870"/>
                </a:lnTo>
                <a:cubicBezTo>
                  <a:pt x="1356527" y="132900"/>
                  <a:pt x="1337471" y="86895"/>
                  <a:pt x="1303552" y="52975"/>
                </a:cubicBezTo>
                <a:cubicBezTo>
                  <a:pt x="1269632" y="19056"/>
                  <a:pt x="1223626" y="0"/>
                  <a:pt x="1175657" y="0"/>
                </a:cubicBezTo>
                <a:lnTo>
                  <a:pt x="180870" y="0"/>
                </a:lnTo>
                <a:cubicBezTo>
                  <a:pt x="132900" y="0"/>
                  <a:pt x="86895" y="19056"/>
                  <a:pt x="52975" y="52975"/>
                </a:cubicBezTo>
                <a:cubicBezTo>
                  <a:pt x="19056" y="86895"/>
                  <a:pt x="0" y="132900"/>
                  <a:pt x="0" y="180870"/>
                </a:cubicBezTo>
                <a:lnTo>
                  <a:pt x="0" y="271305"/>
                </a:lnTo>
                <a:moveTo>
                  <a:pt x="1356527" y="1899138"/>
                </a:moveTo>
                <a:lnTo>
                  <a:pt x="1356527" y="271305"/>
                </a:lnTo>
                <a:moveTo>
                  <a:pt x="0" y="271305"/>
                </a:moveTo>
                <a:lnTo>
                  <a:pt x="0" y="1899138"/>
                </a:lnTo>
                <a:moveTo>
                  <a:pt x="1356527" y="1899138"/>
                </a:moveTo>
                <a:lnTo>
                  <a:pt x="1356527" y="2906844"/>
                </a:lnTo>
                <a:cubicBezTo>
                  <a:pt x="1356527" y="2951387"/>
                  <a:pt x="1337471" y="2994107"/>
                  <a:pt x="1303552" y="3025604"/>
                </a:cubicBezTo>
                <a:cubicBezTo>
                  <a:pt x="1269632" y="3057100"/>
                  <a:pt x="1223626" y="3074795"/>
                  <a:pt x="1175657" y="3074795"/>
                </a:cubicBezTo>
                <a:lnTo>
                  <a:pt x="180870" y="3074795"/>
                </a:lnTo>
                <a:cubicBezTo>
                  <a:pt x="132900" y="3074795"/>
                  <a:pt x="86895" y="3057100"/>
                  <a:pt x="52975" y="3025604"/>
                </a:cubicBezTo>
                <a:cubicBezTo>
                  <a:pt x="19056" y="2994107"/>
                  <a:pt x="0" y="2951387"/>
                  <a:pt x="0" y="2906844"/>
                </a:cubicBezTo>
                <a:lnTo>
                  <a:pt x="0" y="1899138"/>
                </a:lnTo>
              </a:path>
            </a:pathLst>
          </a:custGeom>
          <a:noFill/>
          <a:ln w="11304">
            <a:solidFill>
              <a:srgbClr val="E55753"/>
            </a:solidFill>
          </a:ln>
        </p:spPr>
        <p:txBody>
          <a:bodyPr rtlCol="0" anchor="ctr"/>
          <a:lstStyle/>
          <a:p>
            <a:pPr algn="ctr"/>
            <a:endParaRPr sz="1600">
              <a:latin typeface="Quicksand" pitchFamily="2" charset="0"/>
            </a:endParaRPr>
          </a:p>
        </p:txBody>
      </p:sp>
      <p:sp>
        <p:nvSpPr>
          <p:cNvPr id="5" name="Rounded Rectangle 2">
            <a:extLst>
              <a:ext uri="{FF2B5EF4-FFF2-40B4-BE49-F238E27FC236}">
                <a16:creationId xmlns:a16="http://schemas.microsoft.com/office/drawing/2014/main" id="{65433551-A13C-C046-B76D-B618AD519799}"/>
              </a:ext>
            </a:extLst>
          </p:cNvPr>
          <p:cNvSpPr/>
          <p:nvPr/>
        </p:nvSpPr>
        <p:spPr>
          <a:xfrm>
            <a:off x="2727338" y="1650013"/>
            <a:ext cx="2003427" cy="4385025"/>
          </a:xfrm>
          <a:custGeom>
            <a:avLst/>
            <a:gdLst/>
            <a:ahLst/>
            <a:cxnLst/>
            <a:rect l="0" t="0" r="0" b="0"/>
            <a:pathLst>
              <a:path w="1356527" h="3074795">
                <a:moveTo>
                  <a:pt x="1356527" y="1899138"/>
                </a:moveTo>
                <a:lnTo>
                  <a:pt x="1356527" y="271305"/>
                </a:lnTo>
                <a:moveTo>
                  <a:pt x="0" y="271305"/>
                </a:moveTo>
                <a:lnTo>
                  <a:pt x="0" y="1899138"/>
                </a:lnTo>
                <a:moveTo>
                  <a:pt x="1356527" y="1899138"/>
                </a:moveTo>
                <a:lnTo>
                  <a:pt x="1356527" y="2906844"/>
                </a:lnTo>
                <a:cubicBezTo>
                  <a:pt x="1356527" y="2951387"/>
                  <a:pt x="1337471" y="2994107"/>
                  <a:pt x="1303552" y="3025604"/>
                </a:cubicBezTo>
                <a:cubicBezTo>
                  <a:pt x="1269632" y="3057100"/>
                  <a:pt x="1223626" y="3074795"/>
                  <a:pt x="1175657" y="3074795"/>
                </a:cubicBezTo>
                <a:lnTo>
                  <a:pt x="180870" y="3074795"/>
                </a:lnTo>
                <a:cubicBezTo>
                  <a:pt x="132900" y="3074795"/>
                  <a:pt x="86895" y="3057100"/>
                  <a:pt x="52975" y="3025604"/>
                </a:cubicBezTo>
                <a:cubicBezTo>
                  <a:pt x="19056" y="2994107"/>
                  <a:pt x="0" y="2951387"/>
                  <a:pt x="0" y="2906844"/>
                </a:cubicBezTo>
                <a:lnTo>
                  <a:pt x="0" y="1899138"/>
                </a:lnTo>
                <a:moveTo>
                  <a:pt x="1356527" y="271305"/>
                </a:moveTo>
                <a:lnTo>
                  <a:pt x="1356527" y="180870"/>
                </a:lnTo>
                <a:cubicBezTo>
                  <a:pt x="1356527" y="132900"/>
                  <a:pt x="1337471" y="86895"/>
                  <a:pt x="1303552" y="52975"/>
                </a:cubicBezTo>
                <a:cubicBezTo>
                  <a:pt x="1269632" y="19056"/>
                  <a:pt x="1223626" y="0"/>
                  <a:pt x="1175657" y="0"/>
                </a:cubicBezTo>
                <a:lnTo>
                  <a:pt x="180870" y="0"/>
                </a:lnTo>
                <a:cubicBezTo>
                  <a:pt x="132900" y="0"/>
                  <a:pt x="86895" y="19056"/>
                  <a:pt x="52975" y="52975"/>
                </a:cubicBezTo>
                <a:cubicBezTo>
                  <a:pt x="19056" y="86895"/>
                  <a:pt x="0" y="132900"/>
                  <a:pt x="0" y="180870"/>
                </a:cubicBezTo>
                <a:lnTo>
                  <a:pt x="0" y="271305"/>
                </a:lnTo>
              </a:path>
            </a:pathLst>
          </a:custGeom>
          <a:noFill/>
          <a:ln w="11304">
            <a:solidFill>
              <a:srgbClr val="DE8431"/>
            </a:solidFill>
          </a:ln>
        </p:spPr>
        <p:txBody>
          <a:bodyPr rtlCol="0" anchor="ctr"/>
          <a:lstStyle/>
          <a:p>
            <a:pPr algn="ctr"/>
            <a:endParaRPr sz="1600">
              <a:latin typeface="Quicksand" pitchFamily="2" charset="0"/>
            </a:endParaRPr>
          </a:p>
        </p:txBody>
      </p:sp>
      <p:sp>
        <p:nvSpPr>
          <p:cNvPr id="6" name="Rounded Rectangle 3">
            <a:extLst>
              <a:ext uri="{FF2B5EF4-FFF2-40B4-BE49-F238E27FC236}">
                <a16:creationId xmlns:a16="http://schemas.microsoft.com/office/drawing/2014/main" id="{C23395A9-D885-9782-A023-7F96F8F16FD8}"/>
              </a:ext>
            </a:extLst>
          </p:cNvPr>
          <p:cNvSpPr/>
          <p:nvPr/>
        </p:nvSpPr>
        <p:spPr>
          <a:xfrm>
            <a:off x="4988868" y="1618607"/>
            <a:ext cx="2003427" cy="4385025"/>
          </a:xfrm>
          <a:custGeom>
            <a:avLst/>
            <a:gdLst/>
            <a:ahLst/>
            <a:cxnLst/>
            <a:rect l="0" t="0" r="0" b="0"/>
            <a:pathLst>
              <a:path w="1356527" h="3074795">
                <a:moveTo>
                  <a:pt x="1356527" y="271305"/>
                </a:moveTo>
                <a:lnTo>
                  <a:pt x="1356527" y="180870"/>
                </a:lnTo>
                <a:cubicBezTo>
                  <a:pt x="1356527" y="132900"/>
                  <a:pt x="1337471" y="86895"/>
                  <a:pt x="1303552" y="52975"/>
                </a:cubicBezTo>
                <a:cubicBezTo>
                  <a:pt x="1269632" y="19056"/>
                  <a:pt x="1223626" y="0"/>
                  <a:pt x="1175657" y="0"/>
                </a:cubicBezTo>
                <a:lnTo>
                  <a:pt x="180870" y="0"/>
                </a:lnTo>
                <a:cubicBezTo>
                  <a:pt x="132900" y="0"/>
                  <a:pt x="86895" y="19056"/>
                  <a:pt x="52975" y="52975"/>
                </a:cubicBezTo>
                <a:cubicBezTo>
                  <a:pt x="19056" y="86895"/>
                  <a:pt x="0" y="132900"/>
                  <a:pt x="0" y="180870"/>
                </a:cubicBezTo>
                <a:lnTo>
                  <a:pt x="0" y="271305"/>
                </a:lnTo>
                <a:moveTo>
                  <a:pt x="1356527" y="1899138"/>
                </a:moveTo>
                <a:lnTo>
                  <a:pt x="1356527" y="271305"/>
                </a:lnTo>
                <a:moveTo>
                  <a:pt x="0" y="271305"/>
                </a:moveTo>
                <a:lnTo>
                  <a:pt x="0" y="1899138"/>
                </a:lnTo>
                <a:moveTo>
                  <a:pt x="1356527" y="1899138"/>
                </a:moveTo>
                <a:lnTo>
                  <a:pt x="1356527" y="2906844"/>
                </a:lnTo>
                <a:cubicBezTo>
                  <a:pt x="1356527" y="2951387"/>
                  <a:pt x="1337471" y="2994107"/>
                  <a:pt x="1303552" y="3025604"/>
                </a:cubicBezTo>
                <a:cubicBezTo>
                  <a:pt x="1269632" y="3057100"/>
                  <a:pt x="1223626" y="3074795"/>
                  <a:pt x="1175657" y="3074795"/>
                </a:cubicBezTo>
                <a:lnTo>
                  <a:pt x="180870" y="3074795"/>
                </a:lnTo>
                <a:cubicBezTo>
                  <a:pt x="132900" y="3074795"/>
                  <a:pt x="86895" y="3057100"/>
                  <a:pt x="52975" y="3025604"/>
                </a:cubicBezTo>
                <a:cubicBezTo>
                  <a:pt x="19056" y="2994107"/>
                  <a:pt x="0" y="2951387"/>
                  <a:pt x="0" y="2906844"/>
                </a:cubicBezTo>
                <a:lnTo>
                  <a:pt x="0" y="1899138"/>
                </a:lnTo>
              </a:path>
            </a:pathLst>
          </a:custGeom>
          <a:noFill/>
          <a:ln w="11304">
            <a:solidFill>
              <a:srgbClr val="E0CB15"/>
            </a:solidFill>
          </a:ln>
        </p:spPr>
        <p:txBody>
          <a:bodyPr rtlCol="0" anchor="ctr"/>
          <a:lstStyle/>
          <a:p>
            <a:pPr algn="ctr"/>
            <a:endParaRPr sz="1600">
              <a:latin typeface="Quicksand" pitchFamily="2" charset="0"/>
            </a:endParaRPr>
          </a:p>
        </p:txBody>
      </p:sp>
      <p:sp>
        <p:nvSpPr>
          <p:cNvPr id="7" name="Rounded Rectangle 4">
            <a:extLst>
              <a:ext uri="{FF2B5EF4-FFF2-40B4-BE49-F238E27FC236}">
                <a16:creationId xmlns:a16="http://schemas.microsoft.com/office/drawing/2014/main" id="{CF9B224F-7DAB-5C61-1CD2-BFFBE96F6204}"/>
              </a:ext>
            </a:extLst>
          </p:cNvPr>
          <p:cNvSpPr/>
          <p:nvPr/>
        </p:nvSpPr>
        <p:spPr>
          <a:xfrm>
            <a:off x="7250398" y="1666189"/>
            <a:ext cx="2094507" cy="4385025"/>
          </a:xfrm>
          <a:custGeom>
            <a:avLst/>
            <a:gdLst/>
            <a:ahLst/>
            <a:cxnLst/>
            <a:rect l="0" t="0" r="0" b="0"/>
            <a:pathLst>
              <a:path w="1356527" h="3074795">
                <a:moveTo>
                  <a:pt x="1356527" y="271305"/>
                </a:moveTo>
                <a:lnTo>
                  <a:pt x="1356527" y="180870"/>
                </a:lnTo>
                <a:cubicBezTo>
                  <a:pt x="1356527" y="132900"/>
                  <a:pt x="1337471" y="86895"/>
                  <a:pt x="1303552" y="52975"/>
                </a:cubicBezTo>
                <a:cubicBezTo>
                  <a:pt x="1269632" y="19056"/>
                  <a:pt x="1223626" y="0"/>
                  <a:pt x="1175657" y="0"/>
                </a:cubicBezTo>
                <a:lnTo>
                  <a:pt x="180870" y="0"/>
                </a:lnTo>
                <a:cubicBezTo>
                  <a:pt x="132900" y="0"/>
                  <a:pt x="86895" y="19056"/>
                  <a:pt x="52975" y="52975"/>
                </a:cubicBezTo>
                <a:cubicBezTo>
                  <a:pt x="19056" y="86895"/>
                  <a:pt x="0" y="132900"/>
                  <a:pt x="0" y="180870"/>
                </a:cubicBezTo>
                <a:lnTo>
                  <a:pt x="0" y="271305"/>
                </a:lnTo>
                <a:moveTo>
                  <a:pt x="1356527" y="1899138"/>
                </a:moveTo>
                <a:lnTo>
                  <a:pt x="1356527" y="271305"/>
                </a:lnTo>
                <a:moveTo>
                  <a:pt x="0" y="271305"/>
                </a:moveTo>
                <a:lnTo>
                  <a:pt x="0" y="1899138"/>
                </a:lnTo>
                <a:moveTo>
                  <a:pt x="1356527" y="1899138"/>
                </a:moveTo>
                <a:lnTo>
                  <a:pt x="1356527" y="2906844"/>
                </a:lnTo>
                <a:cubicBezTo>
                  <a:pt x="1356527" y="2951387"/>
                  <a:pt x="1337471" y="2994107"/>
                  <a:pt x="1303552" y="3025604"/>
                </a:cubicBezTo>
                <a:cubicBezTo>
                  <a:pt x="1269632" y="3057100"/>
                  <a:pt x="1223626" y="3074795"/>
                  <a:pt x="1175657" y="3074795"/>
                </a:cubicBezTo>
                <a:lnTo>
                  <a:pt x="180870" y="3074795"/>
                </a:lnTo>
                <a:cubicBezTo>
                  <a:pt x="132900" y="3074795"/>
                  <a:pt x="86895" y="3057100"/>
                  <a:pt x="52975" y="3025604"/>
                </a:cubicBezTo>
                <a:cubicBezTo>
                  <a:pt x="19056" y="2994107"/>
                  <a:pt x="0" y="2951387"/>
                  <a:pt x="0" y="2906844"/>
                </a:cubicBezTo>
                <a:lnTo>
                  <a:pt x="0" y="1899138"/>
                </a:lnTo>
              </a:path>
            </a:pathLst>
          </a:custGeom>
          <a:noFill/>
          <a:ln w="11304">
            <a:solidFill>
              <a:srgbClr val="3CC583"/>
            </a:solidFill>
          </a:ln>
        </p:spPr>
        <p:txBody>
          <a:bodyPr rtlCol="0" anchor="ctr"/>
          <a:lstStyle/>
          <a:p>
            <a:pPr algn="ctr"/>
            <a:endParaRPr sz="1600">
              <a:latin typeface="Quicksand" pitchFamily="2" charset="0"/>
            </a:endParaRPr>
          </a:p>
        </p:txBody>
      </p:sp>
      <p:sp>
        <p:nvSpPr>
          <p:cNvPr id="8" name="Rounded Rectangle 5">
            <a:extLst>
              <a:ext uri="{FF2B5EF4-FFF2-40B4-BE49-F238E27FC236}">
                <a16:creationId xmlns:a16="http://schemas.microsoft.com/office/drawing/2014/main" id="{3EFDD0F4-3ECD-BB3D-E2FB-64B7DD0A2F52}"/>
              </a:ext>
            </a:extLst>
          </p:cNvPr>
          <p:cNvSpPr/>
          <p:nvPr/>
        </p:nvSpPr>
        <p:spPr>
          <a:xfrm>
            <a:off x="9658069" y="1640869"/>
            <a:ext cx="2039345" cy="4385025"/>
          </a:xfrm>
          <a:custGeom>
            <a:avLst/>
            <a:gdLst/>
            <a:ahLst/>
            <a:cxnLst/>
            <a:rect l="0" t="0" r="0" b="0"/>
            <a:pathLst>
              <a:path w="1356527" h="3074795">
                <a:moveTo>
                  <a:pt x="1356527" y="271305"/>
                </a:moveTo>
                <a:lnTo>
                  <a:pt x="1356527" y="180870"/>
                </a:lnTo>
                <a:cubicBezTo>
                  <a:pt x="1356527" y="132900"/>
                  <a:pt x="1337471" y="86895"/>
                  <a:pt x="1303552" y="52975"/>
                </a:cubicBezTo>
                <a:cubicBezTo>
                  <a:pt x="1269632" y="19056"/>
                  <a:pt x="1223626" y="0"/>
                  <a:pt x="1175657" y="0"/>
                </a:cubicBezTo>
                <a:lnTo>
                  <a:pt x="180870" y="0"/>
                </a:lnTo>
                <a:cubicBezTo>
                  <a:pt x="132900" y="0"/>
                  <a:pt x="86895" y="19056"/>
                  <a:pt x="52975" y="52975"/>
                </a:cubicBezTo>
                <a:cubicBezTo>
                  <a:pt x="19056" y="86895"/>
                  <a:pt x="0" y="132900"/>
                  <a:pt x="0" y="180870"/>
                </a:cubicBezTo>
                <a:lnTo>
                  <a:pt x="0" y="271305"/>
                </a:lnTo>
                <a:moveTo>
                  <a:pt x="1356527" y="1899138"/>
                </a:moveTo>
                <a:lnTo>
                  <a:pt x="1356527" y="271305"/>
                </a:lnTo>
                <a:moveTo>
                  <a:pt x="0" y="271305"/>
                </a:moveTo>
                <a:lnTo>
                  <a:pt x="0" y="1899138"/>
                </a:lnTo>
                <a:moveTo>
                  <a:pt x="1356527" y="1899138"/>
                </a:moveTo>
                <a:lnTo>
                  <a:pt x="1356527" y="2906844"/>
                </a:lnTo>
                <a:cubicBezTo>
                  <a:pt x="1356527" y="2951387"/>
                  <a:pt x="1337471" y="2994107"/>
                  <a:pt x="1303552" y="3025604"/>
                </a:cubicBezTo>
                <a:cubicBezTo>
                  <a:pt x="1269632" y="3057100"/>
                  <a:pt x="1223626" y="3074795"/>
                  <a:pt x="1175657" y="3074795"/>
                </a:cubicBezTo>
                <a:lnTo>
                  <a:pt x="180870" y="3074795"/>
                </a:lnTo>
                <a:cubicBezTo>
                  <a:pt x="132900" y="3074795"/>
                  <a:pt x="86895" y="3057100"/>
                  <a:pt x="52975" y="3025604"/>
                </a:cubicBezTo>
                <a:cubicBezTo>
                  <a:pt x="19056" y="2994107"/>
                  <a:pt x="0" y="2951387"/>
                  <a:pt x="0" y="2906844"/>
                </a:cubicBezTo>
                <a:lnTo>
                  <a:pt x="0" y="1899138"/>
                </a:lnTo>
              </a:path>
            </a:pathLst>
          </a:custGeom>
          <a:noFill/>
          <a:ln w="11304">
            <a:solidFill>
              <a:srgbClr val="4E88E7"/>
            </a:solidFill>
          </a:ln>
        </p:spPr>
        <p:txBody>
          <a:bodyPr rtlCol="0" anchor="ctr"/>
          <a:lstStyle/>
          <a:p>
            <a:pPr algn="ctr"/>
            <a:endParaRPr sz="1600">
              <a:latin typeface="Quicksand" pitchFamily="2" charset="0"/>
            </a:endParaRPr>
          </a:p>
        </p:txBody>
      </p:sp>
      <p:sp>
        <p:nvSpPr>
          <p:cNvPr id="9" name="Rounded Rectangle 6">
            <a:extLst>
              <a:ext uri="{FF2B5EF4-FFF2-40B4-BE49-F238E27FC236}">
                <a16:creationId xmlns:a16="http://schemas.microsoft.com/office/drawing/2014/main" id="{6C6D22EB-6D3B-701E-BC88-B69EDDEE87DA}"/>
              </a:ext>
            </a:extLst>
          </p:cNvPr>
          <p:cNvSpPr/>
          <p:nvPr/>
        </p:nvSpPr>
        <p:spPr>
          <a:xfrm>
            <a:off x="432194" y="4238841"/>
            <a:ext cx="10924654" cy="1547663"/>
          </a:xfrm>
          <a:custGeom>
            <a:avLst/>
            <a:gdLst/>
            <a:ahLst/>
            <a:cxnLst/>
            <a:rect l="0" t="0" r="0" b="0"/>
            <a:pathLst>
              <a:path w="7686989" h="1085227">
                <a:moveTo>
                  <a:pt x="7543800" y="972177"/>
                </a:moveTo>
                <a:lnTo>
                  <a:pt x="7596553" y="1032468"/>
                </a:lnTo>
                <a:lnTo>
                  <a:pt x="7649307" y="972177"/>
                </a:lnTo>
                <a:moveTo>
                  <a:pt x="7649307" y="972177"/>
                </a:moveTo>
                <a:lnTo>
                  <a:pt x="7596553" y="1032468"/>
                </a:lnTo>
                <a:lnTo>
                  <a:pt x="7543800" y="972177"/>
                </a:lnTo>
                <a:moveTo>
                  <a:pt x="7378002" y="806380"/>
                </a:moveTo>
                <a:lnTo>
                  <a:pt x="7325248" y="746090"/>
                </a:lnTo>
                <a:lnTo>
                  <a:pt x="7272494" y="806380"/>
                </a:lnTo>
                <a:moveTo>
                  <a:pt x="7272494" y="806380"/>
                </a:moveTo>
                <a:lnTo>
                  <a:pt x="7325248" y="746090"/>
                </a:lnTo>
                <a:lnTo>
                  <a:pt x="7378002" y="806380"/>
                </a:lnTo>
                <a:moveTo>
                  <a:pt x="7378002" y="896815"/>
                </a:moveTo>
                <a:lnTo>
                  <a:pt x="7325248" y="836525"/>
                </a:lnTo>
                <a:lnTo>
                  <a:pt x="7272494" y="896815"/>
                </a:lnTo>
                <a:moveTo>
                  <a:pt x="7272494" y="896815"/>
                </a:moveTo>
                <a:lnTo>
                  <a:pt x="7325248" y="836525"/>
                </a:lnTo>
                <a:lnTo>
                  <a:pt x="7378002" y="896815"/>
                </a:lnTo>
                <a:moveTo>
                  <a:pt x="7378002" y="987250"/>
                </a:moveTo>
                <a:lnTo>
                  <a:pt x="7325248" y="926960"/>
                </a:lnTo>
                <a:lnTo>
                  <a:pt x="7272494" y="987250"/>
                </a:lnTo>
                <a:moveTo>
                  <a:pt x="7272494" y="987250"/>
                </a:moveTo>
                <a:lnTo>
                  <a:pt x="7325248" y="926960"/>
                </a:lnTo>
                <a:lnTo>
                  <a:pt x="7378002" y="987250"/>
                </a:lnTo>
                <a:moveTo>
                  <a:pt x="7174523" y="634783"/>
                </a:moveTo>
                <a:lnTo>
                  <a:pt x="7053942" y="537415"/>
                </a:lnTo>
                <a:lnTo>
                  <a:pt x="6933362" y="634783"/>
                </a:lnTo>
                <a:moveTo>
                  <a:pt x="6933362" y="634783"/>
                </a:moveTo>
                <a:lnTo>
                  <a:pt x="7053942" y="537415"/>
                </a:lnTo>
                <a:lnTo>
                  <a:pt x="7174523" y="634783"/>
                </a:lnTo>
                <a:moveTo>
                  <a:pt x="7174523" y="780903"/>
                </a:moveTo>
                <a:lnTo>
                  <a:pt x="7053942" y="683459"/>
                </a:lnTo>
                <a:lnTo>
                  <a:pt x="6933362" y="780903"/>
                </a:lnTo>
                <a:moveTo>
                  <a:pt x="6933362" y="780903"/>
                </a:moveTo>
                <a:lnTo>
                  <a:pt x="7053942" y="683459"/>
                </a:lnTo>
                <a:lnTo>
                  <a:pt x="7174523" y="780903"/>
                </a:lnTo>
                <a:moveTo>
                  <a:pt x="7174523" y="926961"/>
                </a:moveTo>
                <a:lnTo>
                  <a:pt x="7053942" y="829592"/>
                </a:lnTo>
                <a:lnTo>
                  <a:pt x="6933362" y="926961"/>
                </a:lnTo>
                <a:moveTo>
                  <a:pt x="6933362" y="926961"/>
                </a:moveTo>
                <a:lnTo>
                  <a:pt x="7053942" y="829592"/>
                </a:lnTo>
                <a:lnTo>
                  <a:pt x="7174523" y="926961"/>
                </a:lnTo>
                <a:moveTo>
                  <a:pt x="1205802" y="634783"/>
                </a:moveTo>
                <a:lnTo>
                  <a:pt x="1085221" y="537415"/>
                </a:lnTo>
                <a:lnTo>
                  <a:pt x="964641" y="634783"/>
                </a:lnTo>
                <a:moveTo>
                  <a:pt x="964641" y="634783"/>
                </a:moveTo>
                <a:lnTo>
                  <a:pt x="1085221" y="537415"/>
                </a:lnTo>
                <a:lnTo>
                  <a:pt x="1205802" y="634783"/>
                </a:lnTo>
                <a:moveTo>
                  <a:pt x="1205802" y="780903"/>
                </a:moveTo>
                <a:lnTo>
                  <a:pt x="1085221" y="683459"/>
                </a:lnTo>
                <a:lnTo>
                  <a:pt x="964641" y="780903"/>
                </a:lnTo>
                <a:moveTo>
                  <a:pt x="964641" y="780903"/>
                </a:moveTo>
                <a:lnTo>
                  <a:pt x="1085221" y="683459"/>
                </a:lnTo>
                <a:lnTo>
                  <a:pt x="1205802" y="780903"/>
                </a:lnTo>
                <a:moveTo>
                  <a:pt x="1205802" y="926961"/>
                </a:moveTo>
                <a:lnTo>
                  <a:pt x="1085221" y="829592"/>
                </a:lnTo>
                <a:lnTo>
                  <a:pt x="964641" y="926961"/>
                </a:lnTo>
                <a:moveTo>
                  <a:pt x="964641" y="926961"/>
                </a:moveTo>
                <a:lnTo>
                  <a:pt x="1085221" y="829592"/>
                </a:lnTo>
                <a:lnTo>
                  <a:pt x="1205802" y="926961"/>
                </a:lnTo>
                <a:moveTo>
                  <a:pt x="753626" y="634783"/>
                </a:moveTo>
                <a:lnTo>
                  <a:pt x="633046" y="537415"/>
                </a:lnTo>
                <a:lnTo>
                  <a:pt x="512465" y="634783"/>
                </a:lnTo>
                <a:moveTo>
                  <a:pt x="512465" y="634783"/>
                </a:moveTo>
                <a:lnTo>
                  <a:pt x="633046" y="537415"/>
                </a:lnTo>
                <a:lnTo>
                  <a:pt x="753626" y="634783"/>
                </a:lnTo>
                <a:moveTo>
                  <a:pt x="753626" y="780903"/>
                </a:moveTo>
                <a:lnTo>
                  <a:pt x="633046" y="683459"/>
                </a:lnTo>
                <a:lnTo>
                  <a:pt x="512465" y="780903"/>
                </a:lnTo>
                <a:moveTo>
                  <a:pt x="512465" y="780903"/>
                </a:moveTo>
                <a:lnTo>
                  <a:pt x="633046" y="683459"/>
                </a:lnTo>
                <a:lnTo>
                  <a:pt x="753626" y="780903"/>
                </a:lnTo>
                <a:moveTo>
                  <a:pt x="753626" y="926961"/>
                </a:moveTo>
                <a:lnTo>
                  <a:pt x="633046" y="829592"/>
                </a:lnTo>
                <a:lnTo>
                  <a:pt x="512465" y="926961"/>
                </a:lnTo>
                <a:moveTo>
                  <a:pt x="512465" y="926961"/>
                </a:moveTo>
                <a:lnTo>
                  <a:pt x="633046" y="829592"/>
                </a:lnTo>
                <a:lnTo>
                  <a:pt x="753626" y="926961"/>
                </a:lnTo>
                <a:moveTo>
                  <a:pt x="429567" y="827866"/>
                </a:moveTo>
                <a:lnTo>
                  <a:pt x="360685" y="772172"/>
                </a:lnTo>
                <a:lnTo>
                  <a:pt x="291728" y="827866"/>
                </a:lnTo>
                <a:moveTo>
                  <a:pt x="291728" y="827866"/>
                </a:moveTo>
                <a:lnTo>
                  <a:pt x="360685" y="772172"/>
                </a:lnTo>
                <a:lnTo>
                  <a:pt x="429567" y="827866"/>
                </a:lnTo>
                <a:moveTo>
                  <a:pt x="429567" y="911278"/>
                </a:moveTo>
                <a:lnTo>
                  <a:pt x="360685" y="855660"/>
                </a:lnTo>
                <a:lnTo>
                  <a:pt x="291728" y="911278"/>
                </a:lnTo>
                <a:moveTo>
                  <a:pt x="291728" y="911278"/>
                </a:moveTo>
                <a:lnTo>
                  <a:pt x="360685" y="855660"/>
                </a:lnTo>
                <a:lnTo>
                  <a:pt x="429567" y="911278"/>
                </a:lnTo>
                <a:moveTo>
                  <a:pt x="429567" y="994780"/>
                </a:moveTo>
                <a:lnTo>
                  <a:pt x="360685" y="939162"/>
                </a:lnTo>
                <a:lnTo>
                  <a:pt x="291728" y="994780"/>
                </a:lnTo>
                <a:moveTo>
                  <a:pt x="291728" y="994780"/>
                </a:moveTo>
                <a:lnTo>
                  <a:pt x="360685" y="939162"/>
                </a:lnTo>
                <a:lnTo>
                  <a:pt x="429567" y="994780"/>
                </a:lnTo>
                <a:moveTo>
                  <a:pt x="6820318" y="972177"/>
                </a:moveTo>
                <a:lnTo>
                  <a:pt x="6873072" y="1032468"/>
                </a:lnTo>
                <a:lnTo>
                  <a:pt x="6925826" y="972177"/>
                </a:lnTo>
                <a:moveTo>
                  <a:pt x="6925826" y="972177"/>
                </a:moveTo>
                <a:lnTo>
                  <a:pt x="6873072" y="1032468"/>
                </a:lnTo>
                <a:lnTo>
                  <a:pt x="6820318" y="972177"/>
                </a:lnTo>
                <a:moveTo>
                  <a:pt x="2388995" y="972177"/>
                </a:moveTo>
                <a:lnTo>
                  <a:pt x="2441749" y="1032468"/>
                </a:lnTo>
                <a:lnTo>
                  <a:pt x="2494503" y="972177"/>
                </a:lnTo>
                <a:moveTo>
                  <a:pt x="2494503" y="972177"/>
                </a:moveTo>
                <a:lnTo>
                  <a:pt x="2441749" y="1032468"/>
                </a:lnTo>
                <a:lnTo>
                  <a:pt x="2388995" y="972177"/>
                </a:lnTo>
                <a:moveTo>
                  <a:pt x="2208125" y="972177"/>
                </a:moveTo>
                <a:lnTo>
                  <a:pt x="2260879" y="1032468"/>
                </a:lnTo>
                <a:lnTo>
                  <a:pt x="2313632" y="972177"/>
                </a:lnTo>
                <a:moveTo>
                  <a:pt x="2313632" y="972177"/>
                </a:moveTo>
                <a:lnTo>
                  <a:pt x="2260879" y="1032468"/>
                </a:lnTo>
                <a:lnTo>
                  <a:pt x="2208125" y="972177"/>
                </a:lnTo>
                <a:moveTo>
                  <a:pt x="2027254" y="972177"/>
                </a:moveTo>
                <a:lnTo>
                  <a:pt x="2080008" y="1032468"/>
                </a:lnTo>
                <a:lnTo>
                  <a:pt x="2132762" y="972177"/>
                </a:lnTo>
                <a:moveTo>
                  <a:pt x="2132762" y="972177"/>
                </a:moveTo>
                <a:lnTo>
                  <a:pt x="2080008" y="1032468"/>
                </a:lnTo>
                <a:lnTo>
                  <a:pt x="2027254" y="972177"/>
                </a:lnTo>
                <a:moveTo>
                  <a:pt x="761162" y="972177"/>
                </a:moveTo>
                <a:lnTo>
                  <a:pt x="813916" y="1032468"/>
                </a:lnTo>
                <a:lnTo>
                  <a:pt x="866670" y="972177"/>
                </a:lnTo>
                <a:moveTo>
                  <a:pt x="866670" y="972177"/>
                </a:moveTo>
                <a:lnTo>
                  <a:pt x="813916" y="1032468"/>
                </a:lnTo>
                <a:lnTo>
                  <a:pt x="761162" y="972177"/>
                </a:lnTo>
                <a:moveTo>
                  <a:pt x="37681" y="972177"/>
                </a:moveTo>
                <a:lnTo>
                  <a:pt x="90435" y="1032468"/>
                </a:lnTo>
                <a:lnTo>
                  <a:pt x="143189" y="972177"/>
                </a:lnTo>
                <a:moveTo>
                  <a:pt x="143189" y="972177"/>
                </a:moveTo>
                <a:lnTo>
                  <a:pt x="90435" y="1032468"/>
                </a:lnTo>
                <a:lnTo>
                  <a:pt x="37681" y="972177"/>
                </a:lnTo>
                <a:moveTo>
                  <a:pt x="2162909" y="942032"/>
                </a:moveTo>
                <a:lnTo>
                  <a:pt x="2010375" y="852652"/>
                </a:lnTo>
                <a:cubicBezTo>
                  <a:pt x="1961448" y="824007"/>
                  <a:pt x="1917535" y="787553"/>
                  <a:pt x="1880374" y="744733"/>
                </a:cubicBezTo>
                <a:lnTo>
                  <a:pt x="1723997" y="564390"/>
                </a:lnTo>
                <a:cubicBezTo>
                  <a:pt x="1714983" y="553971"/>
                  <a:pt x="1702548" y="547107"/>
                  <a:pt x="1688928" y="545035"/>
                </a:cubicBezTo>
                <a:cubicBezTo>
                  <a:pt x="1675307" y="542963"/>
                  <a:pt x="1661394" y="545818"/>
                  <a:pt x="1649689" y="553086"/>
                </a:cubicBezTo>
                <a:lnTo>
                  <a:pt x="1585782" y="592727"/>
                </a:lnTo>
                <a:cubicBezTo>
                  <a:pt x="1573248" y="600491"/>
                  <a:pt x="1559200" y="605489"/>
                  <a:pt x="1544579" y="607387"/>
                </a:cubicBezTo>
                <a:cubicBezTo>
                  <a:pt x="1529958" y="609285"/>
                  <a:pt x="1515100" y="608037"/>
                  <a:pt x="1500999" y="603730"/>
                </a:cubicBezTo>
                <a:cubicBezTo>
                  <a:pt x="1486057" y="599154"/>
                  <a:pt x="1470271" y="598024"/>
                  <a:pt x="1454829" y="600426"/>
                </a:cubicBezTo>
                <a:cubicBezTo>
                  <a:pt x="1439387" y="602827"/>
                  <a:pt x="1424692" y="608698"/>
                  <a:pt x="1411845" y="617596"/>
                </a:cubicBezTo>
                <a:lnTo>
                  <a:pt x="1327062" y="676154"/>
                </a:lnTo>
                <a:cubicBezTo>
                  <a:pt x="1311266" y="687071"/>
                  <a:pt x="1293397" y="694630"/>
                  <a:pt x="1274562" y="698363"/>
                </a:cubicBezTo>
                <a:cubicBezTo>
                  <a:pt x="1255727" y="702097"/>
                  <a:pt x="1236326" y="701925"/>
                  <a:pt x="1217560" y="697858"/>
                </a:cubicBezTo>
                <a:lnTo>
                  <a:pt x="1201960" y="694391"/>
                </a:lnTo>
                <a:moveTo>
                  <a:pt x="1671692" y="699514"/>
                </a:moveTo>
                <a:lnTo>
                  <a:pt x="1728365" y="666505"/>
                </a:lnTo>
                <a:cubicBezTo>
                  <a:pt x="1735479" y="662347"/>
                  <a:pt x="1743424" y="659812"/>
                  <a:pt x="1751632" y="659083"/>
                </a:cubicBezTo>
                <a:cubicBezTo>
                  <a:pt x="1759840" y="658353"/>
                  <a:pt x="1768107" y="659447"/>
                  <a:pt x="1775843" y="662285"/>
                </a:cubicBezTo>
                <a:cubicBezTo>
                  <a:pt x="1797337" y="669829"/>
                  <a:pt x="1817640" y="680411"/>
                  <a:pt x="1836133" y="693711"/>
                </a:cubicBezTo>
                <a:moveTo>
                  <a:pt x="1766650" y="610437"/>
                </a:moveTo>
                <a:lnTo>
                  <a:pt x="1789258" y="613979"/>
                </a:lnTo>
                <a:moveTo>
                  <a:pt x="5833068" y="602901"/>
                </a:moveTo>
                <a:lnTo>
                  <a:pt x="5810459" y="606593"/>
                </a:lnTo>
                <a:moveTo>
                  <a:pt x="1763485" y="542610"/>
                </a:moveTo>
                <a:lnTo>
                  <a:pt x="1763485" y="609834"/>
                </a:lnTo>
                <a:lnTo>
                  <a:pt x="1766650" y="610437"/>
                </a:lnTo>
                <a:moveTo>
                  <a:pt x="1810435" y="1011674"/>
                </a:moveTo>
                <a:lnTo>
                  <a:pt x="1727536" y="893280"/>
                </a:lnTo>
                <a:cubicBezTo>
                  <a:pt x="1723532" y="887584"/>
                  <a:pt x="1717534" y="883603"/>
                  <a:pt x="1710730" y="882126"/>
                </a:cubicBezTo>
                <a:cubicBezTo>
                  <a:pt x="1692103" y="878199"/>
                  <a:pt x="1673848" y="872677"/>
                  <a:pt x="1656167" y="865622"/>
                </a:cubicBezTo>
                <a:cubicBezTo>
                  <a:pt x="1650681" y="863321"/>
                  <a:pt x="1644598" y="862856"/>
                  <a:pt x="1638826" y="864296"/>
                </a:cubicBezTo>
                <a:cubicBezTo>
                  <a:pt x="1633054" y="865735"/>
                  <a:pt x="1627902" y="869002"/>
                  <a:pt x="1624138" y="873610"/>
                </a:cubicBezTo>
                <a:lnTo>
                  <a:pt x="1573721" y="935710"/>
                </a:lnTo>
                <a:moveTo>
                  <a:pt x="1436714" y="927331"/>
                </a:moveTo>
                <a:lnTo>
                  <a:pt x="1505218" y="867041"/>
                </a:lnTo>
                <a:cubicBezTo>
                  <a:pt x="1511490" y="861488"/>
                  <a:pt x="1519328" y="858014"/>
                  <a:pt x="1527654" y="857096"/>
                </a:cubicBezTo>
                <a:cubicBezTo>
                  <a:pt x="1535980" y="856179"/>
                  <a:pt x="1544386" y="857862"/>
                  <a:pt x="1551717" y="861916"/>
                </a:cubicBezTo>
                <a:lnTo>
                  <a:pt x="1608314" y="892965"/>
                </a:lnTo>
                <a:moveTo>
                  <a:pt x="6021022" y="1085227"/>
                </a:moveTo>
                <a:lnTo>
                  <a:pt x="5945659" y="944526"/>
                </a:lnTo>
                <a:cubicBezTo>
                  <a:pt x="5931882" y="918681"/>
                  <a:pt x="5909942" y="898119"/>
                  <a:pt x="5883259" y="886044"/>
                </a:cubicBezTo>
                <a:lnTo>
                  <a:pt x="5831937" y="862757"/>
                </a:lnTo>
                <a:cubicBezTo>
                  <a:pt x="5806314" y="851207"/>
                  <a:pt x="5784775" y="832189"/>
                  <a:pt x="5770140" y="808194"/>
                </a:cubicBezTo>
                <a:lnTo>
                  <a:pt x="5724922" y="734415"/>
                </a:lnTo>
                <a:cubicBezTo>
                  <a:pt x="5722931" y="731142"/>
                  <a:pt x="5720208" y="728376"/>
                  <a:pt x="5716968" y="726332"/>
                </a:cubicBezTo>
                <a:cubicBezTo>
                  <a:pt x="5713727" y="724288"/>
                  <a:pt x="5710057" y="723023"/>
                  <a:pt x="5706246" y="722636"/>
                </a:cubicBezTo>
                <a:cubicBezTo>
                  <a:pt x="5702434" y="722249"/>
                  <a:pt x="5698585" y="722751"/>
                  <a:pt x="5695000" y="724101"/>
                </a:cubicBezTo>
                <a:cubicBezTo>
                  <a:pt x="5691415" y="725452"/>
                  <a:pt x="5688191" y="727614"/>
                  <a:pt x="5685583" y="730420"/>
                </a:cubicBezTo>
                <a:lnTo>
                  <a:pt x="5642023" y="777297"/>
                </a:lnTo>
                <a:cubicBezTo>
                  <a:pt x="5618300" y="802847"/>
                  <a:pt x="5596415" y="830045"/>
                  <a:pt x="5576533" y="858687"/>
                </a:cubicBezTo>
                <a:cubicBezTo>
                  <a:pt x="5554453" y="890559"/>
                  <a:pt x="5534923" y="924125"/>
                  <a:pt x="5518127" y="959071"/>
                </a:cubicBezTo>
                <a:lnTo>
                  <a:pt x="5501472" y="994792"/>
                </a:lnTo>
                <a:moveTo>
                  <a:pt x="5843997" y="966231"/>
                </a:moveTo>
                <a:cubicBezTo>
                  <a:pt x="5843997" y="966231"/>
                  <a:pt x="5888310" y="922822"/>
                  <a:pt x="5923127" y="913477"/>
                </a:cubicBezTo>
                <a:moveTo>
                  <a:pt x="6227363" y="803594"/>
                </a:moveTo>
                <a:lnTo>
                  <a:pt x="6319909" y="725593"/>
                </a:lnTo>
                <a:cubicBezTo>
                  <a:pt x="6330642" y="716529"/>
                  <a:pt x="6343845" y="710886"/>
                  <a:pt x="6357815" y="709396"/>
                </a:cubicBezTo>
                <a:cubicBezTo>
                  <a:pt x="6371785" y="707904"/>
                  <a:pt x="6385881" y="710632"/>
                  <a:pt x="6398286" y="717228"/>
                </a:cubicBezTo>
                <a:lnTo>
                  <a:pt x="6455335" y="747373"/>
                </a:lnTo>
                <a:cubicBezTo>
                  <a:pt x="6480321" y="760714"/>
                  <a:pt x="6508980" y="765530"/>
                  <a:pt x="6536953" y="761089"/>
                </a:cubicBezTo>
                <a:lnTo>
                  <a:pt x="6554814" y="758301"/>
                </a:lnTo>
                <a:cubicBezTo>
                  <a:pt x="6593758" y="752276"/>
                  <a:pt x="6631488" y="740064"/>
                  <a:pt x="6666577" y="722127"/>
                </a:cubicBezTo>
                <a:lnTo>
                  <a:pt x="6787835" y="659877"/>
                </a:lnTo>
                <a:cubicBezTo>
                  <a:pt x="6793255" y="657080"/>
                  <a:pt x="6799424" y="656076"/>
                  <a:pt x="6805451" y="657010"/>
                </a:cubicBezTo>
                <a:cubicBezTo>
                  <a:pt x="6811479" y="657945"/>
                  <a:pt x="6817053" y="660769"/>
                  <a:pt x="6821372" y="665077"/>
                </a:cubicBezTo>
                <a:lnTo>
                  <a:pt x="6856566" y="700271"/>
                </a:lnTo>
                <a:moveTo>
                  <a:pt x="5731177" y="743823"/>
                </a:moveTo>
                <a:lnTo>
                  <a:pt x="5833068" y="604553"/>
                </a:lnTo>
                <a:lnTo>
                  <a:pt x="5931039" y="470257"/>
                </a:lnTo>
                <a:cubicBezTo>
                  <a:pt x="5939560" y="458611"/>
                  <a:pt x="5951043" y="449457"/>
                  <a:pt x="5964294" y="443746"/>
                </a:cubicBezTo>
                <a:cubicBezTo>
                  <a:pt x="5977546" y="438034"/>
                  <a:pt x="5992084" y="435973"/>
                  <a:pt x="6006402" y="437776"/>
                </a:cubicBezTo>
                <a:lnTo>
                  <a:pt x="6104373" y="450060"/>
                </a:lnTo>
                <a:cubicBezTo>
                  <a:pt x="6117488" y="451699"/>
                  <a:pt x="6130804" y="450443"/>
                  <a:pt x="6143382" y="446381"/>
                </a:cubicBezTo>
                <a:cubicBezTo>
                  <a:pt x="6155960" y="442318"/>
                  <a:pt x="6167494" y="435548"/>
                  <a:pt x="6177173" y="426547"/>
                </a:cubicBezTo>
                <a:lnTo>
                  <a:pt x="6222391" y="384570"/>
                </a:lnTo>
                <a:cubicBezTo>
                  <a:pt x="6251122" y="357798"/>
                  <a:pt x="6283191" y="334848"/>
                  <a:pt x="6317800" y="316291"/>
                </a:cubicBezTo>
                <a:lnTo>
                  <a:pt x="6322322" y="313880"/>
                </a:lnTo>
                <a:cubicBezTo>
                  <a:pt x="6334771" y="307223"/>
                  <a:pt x="6348657" y="303703"/>
                  <a:pt x="6362774" y="303624"/>
                </a:cubicBezTo>
                <a:cubicBezTo>
                  <a:pt x="6376890" y="303545"/>
                  <a:pt x="6390814" y="306910"/>
                  <a:pt x="6403337" y="313427"/>
                </a:cubicBezTo>
                <a:lnTo>
                  <a:pt x="6430844" y="327746"/>
                </a:lnTo>
                <a:cubicBezTo>
                  <a:pt x="6444809" y="334993"/>
                  <a:pt x="6460480" y="338310"/>
                  <a:pt x="6476183" y="337341"/>
                </a:cubicBezTo>
                <a:cubicBezTo>
                  <a:pt x="6491886" y="336372"/>
                  <a:pt x="6507031" y="331153"/>
                  <a:pt x="6519998" y="322245"/>
                </a:cubicBezTo>
                <a:lnTo>
                  <a:pt x="6613222" y="258187"/>
                </a:lnTo>
                <a:cubicBezTo>
                  <a:pt x="6629119" y="247249"/>
                  <a:pt x="6647960" y="241390"/>
                  <a:pt x="6667257" y="241381"/>
                </a:cubicBezTo>
                <a:lnTo>
                  <a:pt x="6781883" y="241381"/>
                </a:lnTo>
                <a:cubicBezTo>
                  <a:pt x="6803851" y="241403"/>
                  <a:pt x="6825140" y="248988"/>
                  <a:pt x="6842173" y="262859"/>
                </a:cubicBezTo>
                <a:lnTo>
                  <a:pt x="6963507" y="361735"/>
                </a:lnTo>
                <a:moveTo>
                  <a:pt x="6842248" y="262871"/>
                </a:moveTo>
                <a:lnTo>
                  <a:pt x="6764926" y="324216"/>
                </a:lnTo>
                <a:cubicBezTo>
                  <a:pt x="6745344" y="339717"/>
                  <a:pt x="6729954" y="359873"/>
                  <a:pt x="6720160" y="382848"/>
                </a:cubicBezTo>
                <a:lnTo>
                  <a:pt x="6698682" y="432965"/>
                </a:lnTo>
                <a:moveTo>
                  <a:pt x="6499123" y="635387"/>
                </a:moveTo>
                <a:lnTo>
                  <a:pt x="6435969" y="580975"/>
                </a:lnTo>
                <a:cubicBezTo>
                  <a:pt x="6424657" y="571254"/>
                  <a:pt x="6411026" y="564620"/>
                  <a:pt x="6396397" y="561715"/>
                </a:cubicBezTo>
                <a:cubicBezTo>
                  <a:pt x="6381767" y="558810"/>
                  <a:pt x="6366635" y="559734"/>
                  <a:pt x="6352467" y="564396"/>
                </a:cubicBezTo>
                <a:lnTo>
                  <a:pt x="6290067" y="584819"/>
                </a:lnTo>
                <a:cubicBezTo>
                  <a:pt x="6273714" y="590173"/>
                  <a:pt x="6256136" y="590539"/>
                  <a:pt x="6239574" y="585868"/>
                </a:cubicBezTo>
                <a:cubicBezTo>
                  <a:pt x="6223012" y="581198"/>
                  <a:pt x="6208216" y="571703"/>
                  <a:pt x="6197069" y="558593"/>
                </a:cubicBezTo>
                <a:lnTo>
                  <a:pt x="6104826" y="450070"/>
                </a:lnTo>
                <a:moveTo>
                  <a:pt x="0" y="1085221"/>
                </a:moveTo>
                <a:lnTo>
                  <a:pt x="7686989" y="1085221"/>
                </a:lnTo>
                <a:moveTo>
                  <a:pt x="7596553" y="1085221"/>
                </a:moveTo>
                <a:lnTo>
                  <a:pt x="7596553" y="949569"/>
                </a:lnTo>
                <a:moveTo>
                  <a:pt x="7325248" y="693336"/>
                </a:moveTo>
                <a:lnTo>
                  <a:pt x="7325248" y="1085221"/>
                </a:lnTo>
                <a:moveTo>
                  <a:pt x="7053942" y="452175"/>
                </a:moveTo>
                <a:lnTo>
                  <a:pt x="7053942" y="1085221"/>
                </a:lnTo>
                <a:moveTo>
                  <a:pt x="1085221" y="452175"/>
                </a:moveTo>
                <a:lnTo>
                  <a:pt x="1085221" y="1085221"/>
                </a:lnTo>
                <a:moveTo>
                  <a:pt x="633046" y="452175"/>
                </a:moveTo>
                <a:lnTo>
                  <a:pt x="633046" y="1085221"/>
                </a:lnTo>
                <a:moveTo>
                  <a:pt x="360684" y="723481"/>
                </a:moveTo>
                <a:lnTo>
                  <a:pt x="360684" y="1085221"/>
                </a:lnTo>
                <a:moveTo>
                  <a:pt x="6873072" y="1085221"/>
                </a:moveTo>
                <a:lnTo>
                  <a:pt x="6873072" y="949569"/>
                </a:lnTo>
                <a:moveTo>
                  <a:pt x="2441749" y="1085221"/>
                </a:moveTo>
                <a:lnTo>
                  <a:pt x="2441749" y="949569"/>
                </a:lnTo>
                <a:moveTo>
                  <a:pt x="2260879" y="1085221"/>
                </a:moveTo>
                <a:lnTo>
                  <a:pt x="2260879" y="949569"/>
                </a:lnTo>
                <a:moveTo>
                  <a:pt x="2080008" y="1085221"/>
                </a:moveTo>
                <a:lnTo>
                  <a:pt x="2080008" y="949569"/>
                </a:lnTo>
                <a:moveTo>
                  <a:pt x="813916" y="1085221"/>
                </a:moveTo>
                <a:lnTo>
                  <a:pt x="813916" y="949569"/>
                </a:lnTo>
                <a:moveTo>
                  <a:pt x="90435" y="1085221"/>
                </a:moveTo>
                <a:lnTo>
                  <a:pt x="90435" y="949569"/>
                </a:lnTo>
                <a:moveTo>
                  <a:pt x="5833068" y="604634"/>
                </a:moveTo>
                <a:lnTo>
                  <a:pt x="5833068" y="542610"/>
                </a:lnTo>
                <a:moveTo>
                  <a:pt x="6466491" y="135426"/>
                </a:moveTo>
                <a:lnTo>
                  <a:pt x="6330461" y="135426"/>
                </a:lnTo>
                <a:lnTo>
                  <a:pt x="6330461" y="45217"/>
                </a:lnTo>
                <a:lnTo>
                  <a:pt x="6466491" y="45217"/>
                </a:lnTo>
                <a:lnTo>
                  <a:pt x="6443882" y="90359"/>
                </a:lnTo>
                <a:close/>
                <a:moveTo>
                  <a:pt x="6330461" y="0"/>
                </a:moveTo>
                <a:lnTo>
                  <a:pt x="6330461" y="310117"/>
                </a:lnTo>
                <a:moveTo>
                  <a:pt x="2147835" y="384349"/>
                </a:moveTo>
                <a:cubicBezTo>
                  <a:pt x="2164484" y="384349"/>
                  <a:pt x="2177980" y="370852"/>
                  <a:pt x="2177980" y="354204"/>
                </a:cubicBezTo>
                <a:cubicBezTo>
                  <a:pt x="2177980" y="337556"/>
                  <a:pt x="2164484" y="324059"/>
                  <a:pt x="2147835" y="324059"/>
                </a:cubicBezTo>
                <a:cubicBezTo>
                  <a:pt x="2131186" y="324059"/>
                  <a:pt x="2117690" y="337556"/>
                  <a:pt x="2117690" y="354204"/>
                </a:cubicBezTo>
                <a:cubicBezTo>
                  <a:pt x="2117690" y="370852"/>
                  <a:pt x="2131186" y="384349"/>
                  <a:pt x="2147835" y="384349"/>
                </a:cubicBezTo>
                <a:close/>
                <a:moveTo>
                  <a:pt x="2132310" y="409666"/>
                </a:moveTo>
                <a:lnTo>
                  <a:pt x="2132310" y="461516"/>
                </a:lnTo>
                <a:cubicBezTo>
                  <a:pt x="2132295" y="462753"/>
                  <a:pt x="2132638" y="463969"/>
                  <a:pt x="2133299" y="465016"/>
                </a:cubicBezTo>
                <a:cubicBezTo>
                  <a:pt x="2133960" y="466062"/>
                  <a:pt x="2134909" y="466895"/>
                  <a:pt x="2136034" y="467413"/>
                </a:cubicBezTo>
                <a:cubicBezTo>
                  <a:pt x="2137158" y="467931"/>
                  <a:pt x="2138407" y="468113"/>
                  <a:pt x="2139633" y="467935"/>
                </a:cubicBezTo>
                <a:cubicBezTo>
                  <a:pt x="2140857" y="467758"/>
                  <a:pt x="2142005" y="467230"/>
                  <a:pt x="2142936" y="466414"/>
                </a:cubicBezTo>
                <a:lnTo>
                  <a:pt x="2179939" y="434913"/>
                </a:lnTo>
                <a:moveTo>
                  <a:pt x="2106537" y="491446"/>
                </a:moveTo>
                <a:lnTo>
                  <a:pt x="2106537" y="511116"/>
                </a:lnTo>
                <a:cubicBezTo>
                  <a:pt x="2106516" y="513704"/>
                  <a:pt x="2107209" y="516246"/>
                  <a:pt x="2108538" y="518467"/>
                </a:cubicBezTo>
                <a:cubicBezTo>
                  <a:pt x="2109868" y="520686"/>
                  <a:pt x="2111783" y="522498"/>
                  <a:pt x="2114073" y="523701"/>
                </a:cubicBezTo>
                <a:cubicBezTo>
                  <a:pt x="2132838" y="533348"/>
                  <a:pt x="2180317" y="566130"/>
                  <a:pt x="2189435" y="654079"/>
                </a:cubicBezTo>
                <a:moveTo>
                  <a:pt x="2101938" y="403637"/>
                </a:moveTo>
                <a:cubicBezTo>
                  <a:pt x="2085582" y="430059"/>
                  <a:pt x="2076147" y="460177"/>
                  <a:pt x="2074506" y="491208"/>
                </a:cubicBezTo>
                <a:cubicBezTo>
                  <a:pt x="2074425" y="493363"/>
                  <a:pt x="2073840" y="495470"/>
                  <a:pt x="2072797" y="497358"/>
                </a:cubicBezTo>
                <a:cubicBezTo>
                  <a:pt x="2071755" y="499247"/>
                  <a:pt x="2070284" y="500864"/>
                  <a:pt x="2068503" y="502080"/>
                </a:cubicBezTo>
                <a:cubicBezTo>
                  <a:pt x="2066723" y="503297"/>
                  <a:pt x="2064681" y="504079"/>
                  <a:pt x="2062543" y="504363"/>
                </a:cubicBezTo>
                <a:cubicBezTo>
                  <a:pt x="2060405" y="504648"/>
                  <a:pt x="2058230" y="504427"/>
                  <a:pt x="2056193" y="503719"/>
                </a:cubicBezTo>
                <a:cubicBezTo>
                  <a:pt x="2048615" y="501174"/>
                  <a:pt x="2041566" y="497266"/>
                  <a:pt x="2035393" y="492188"/>
                </a:cubicBezTo>
                <a:cubicBezTo>
                  <a:pt x="2030229" y="487706"/>
                  <a:pt x="2026627" y="481696"/>
                  <a:pt x="2025110" y="475029"/>
                </a:cubicBezTo>
                <a:cubicBezTo>
                  <a:pt x="2023592" y="468362"/>
                  <a:pt x="2024237" y="461385"/>
                  <a:pt x="2026952" y="455109"/>
                </a:cubicBezTo>
                <a:cubicBezTo>
                  <a:pt x="2035694" y="434611"/>
                  <a:pt x="2052575" y="400923"/>
                  <a:pt x="2076013" y="381480"/>
                </a:cubicBezTo>
                <a:cubicBezTo>
                  <a:pt x="2077807" y="380004"/>
                  <a:pt x="2080058" y="379197"/>
                  <a:pt x="2082381" y="379197"/>
                </a:cubicBezTo>
                <a:cubicBezTo>
                  <a:pt x="2084704" y="379197"/>
                  <a:pt x="2086955" y="380004"/>
                  <a:pt x="2088750" y="381480"/>
                </a:cubicBezTo>
                <a:lnTo>
                  <a:pt x="2099903" y="390900"/>
                </a:lnTo>
                <a:cubicBezTo>
                  <a:pt x="2101713" y="392426"/>
                  <a:pt x="2102914" y="394552"/>
                  <a:pt x="2103288" y="396890"/>
                </a:cubicBezTo>
                <a:cubicBezTo>
                  <a:pt x="2103662" y="399228"/>
                  <a:pt x="2103182" y="401623"/>
                  <a:pt x="2101938" y="403637"/>
                </a:cubicBezTo>
                <a:close/>
                <a:moveTo>
                  <a:pt x="2051673" y="638394"/>
                </a:moveTo>
                <a:lnTo>
                  <a:pt x="2106537" y="557153"/>
                </a:lnTo>
              </a:path>
            </a:pathLst>
          </a:custGeom>
          <a:noFill/>
          <a:ln w="11304">
            <a:solidFill>
              <a:srgbClr val="969696"/>
            </a:solidFill>
          </a:ln>
        </p:spPr>
        <p:txBody>
          <a:bodyPr rtlCol="0" anchor="ctr"/>
          <a:lstStyle/>
          <a:p>
            <a:pPr algn="ctr"/>
            <a:endParaRPr sz="1800">
              <a:latin typeface="Quicksand" pitchFamily="2" charset="0"/>
            </a:endParaRPr>
          </a:p>
        </p:txBody>
      </p:sp>
      <p:sp>
        <p:nvSpPr>
          <p:cNvPr id="10" name="Rounded Rectangle 7">
            <a:extLst>
              <a:ext uri="{FF2B5EF4-FFF2-40B4-BE49-F238E27FC236}">
                <a16:creationId xmlns:a16="http://schemas.microsoft.com/office/drawing/2014/main" id="{B9A2075B-EC16-DCC9-803F-4A63478E019C}"/>
              </a:ext>
            </a:extLst>
          </p:cNvPr>
          <p:cNvSpPr/>
          <p:nvPr/>
        </p:nvSpPr>
        <p:spPr>
          <a:xfrm>
            <a:off x="3625455" y="4965192"/>
            <a:ext cx="5134497" cy="261081"/>
          </a:xfrm>
          <a:custGeom>
            <a:avLst/>
            <a:gdLst/>
            <a:ahLst/>
            <a:cxnLst/>
            <a:rect l="0" t="0" r="0" b="0"/>
            <a:pathLst>
              <a:path w="3956538" h="189696">
                <a:moveTo>
                  <a:pt x="0" y="10883"/>
                </a:moveTo>
                <a:cubicBezTo>
                  <a:pt x="442944" y="52943"/>
                  <a:pt x="2149204" y="189696"/>
                  <a:pt x="3956538" y="0"/>
                </a:cubicBezTo>
              </a:path>
            </a:pathLst>
          </a:custGeom>
          <a:noFill/>
          <a:ln w="11304">
            <a:solidFill>
              <a:srgbClr val="969696"/>
            </a:solidFill>
            <a:prstDash val="dash"/>
          </a:ln>
        </p:spPr>
        <p:txBody>
          <a:bodyPr rtlCol="0" anchor="ctr"/>
          <a:lstStyle/>
          <a:p>
            <a:pPr algn="ctr"/>
            <a:endParaRPr sz="1600">
              <a:latin typeface="Quicksand" pitchFamily="2" charset="0"/>
            </a:endParaRPr>
          </a:p>
        </p:txBody>
      </p:sp>
      <p:sp>
        <p:nvSpPr>
          <p:cNvPr id="11" name="TextBox 10">
            <a:extLst>
              <a:ext uri="{FF2B5EF4-FFF2-40B4-BE49-F238E27FC236}">
                <a16:creationId xmlns:a16="http://schemas.microsoft.com/office/drawing/2014/main" id="{C75C109E-CF61-2141-3086-1AAAE171743B}"/>
              </a:ext>
            </a:extLst>
          </p:cNvPr>
          <p:cNvSpPr txBox="1"/>
          <p:nvPr/>
        </p:nvSpPr>
        <p:spPr>
          <a:xfrm>
            <a:off x="2966989" y="1795458"/>
            <a:ext cx="1582665" cy="553998"/>
          </a:xfrm>
          <a:prstGeom prst="rect">
            <a:avLst/>
          </a:prstGeom>
          <a:noFill/>
          <a:ln>
            <a:noFill/>
          </a:ln>
        </p:spPr>
        <p:txBody>
          <a:bodyPr wrap="square" lIns="0" tIns="0" rIns="0" bIns="0" anchor="t">
            <a:spAutoFit/>
          </a:bodyPr>
          <a:lstStyle/>
          <a:p>
            <a:pPr algn="ctr"/>
            <a:r>
              <a:rPr lang="es-ES" b="1" dirty="0">
                <a:solidFill>
                  <a:schemeClr val="accent2">
                    <a:lumMod val="76000"/>
                  </a:schemeClr>
                </a:solidFill>
                <a:latin typeface="Calibri" panose="020F0502020204030204" pitchFamily="34" charset="0"/>
                <a:ea typeface="Calibri" panose="020F0502020204030204" pitchFamily="34" charset="0"/>
                <a:cs typeface="Calibri" panose="020F0502020204030204" pitchFamily="34" charset="0"/>
              </a:rPr>
              <a:t>Planificación y búsqueda</a:t>
            </a:r>
          </a:p>
        </p:txBody>
      </p:sp>
      <p:sp>
        <p:nvSpPr>
          <p:cNvPr id="12" name="TextBox 12">
            <a:extLst>
              <a:ext uri="{FF2B5EF4-FFF2-40B4-BE49-F238E27FC236}">
                <a16:creationId xmlns:a16="http://schemas.microsoft.com/office/drawing/2014/main" id="{8AD559D0-529D-C2FA-D5DA-CBE57580010A}"/>
              </a:ext>
            </a:extLst>
          </p:cNvPr>
          <p:cNvSpPr txBox="1"/>
          <p:nvPr/>
        </p:nvSpPr>
        <p:spPr>
          <a:xfrm>
            <a:off x="9848969" y="1763044"/>
            <a:ext cx="1727336" cy="553998"/>
          </a:xfrm>
          <a:prstGeom prst="rect">
            <a:avLst/>
          </a:prstGeom>
          <a:noFill/>
          <a:ln>
            <a:noFill/>
          </a:ln>
        </p:spPr>
        <p:txBody>
          <a:bodyPr wrap="square" lIns="0" tIns="0" rIns="0" bIns="0" anchor="t">
            <a:spAutoFit/>
          </a:bodyPr>
          <a:lstStyle/>
          <a:p>
            <a:pPr algn="ctr"/>
            <a:r>
              <a:rPr lang="es-ES" b="1" dirty="0">
                <a:solidFill>
                  <a:srgbClr val="00B0F0"/>
                </a:solidFill>
                <a:latin typeface="Calibri" panose="020F0502020204030204" pitchFamily="34" charset="0"/>
                <a:ea typeface="Calibri" panose="020F0502020204030204" pitchFamily="34" charset="0"/>
                <a:cs typeface="Calibri" panose="020F0502020204030204" pitchFamily="34" charset="0"/>
              </a:rPr>
              <a:t>Aproximación Integral</a:t>
            </a:r>
            <a:endParaRPr lang="en-US" dirty="0">
              <a:solidFill>
                <a:srgbClr val="00B0F0"/>
              </a:solidFill>
              <a:latin typeface="Calibri" panose="020F0502020204030204" pitchFamily="34" charset="0"/>
              <a:ea typeface="Calibri" panose="020F0502020204030204" pitchFamily="34" charset="0"/>
              <a:cs typeface="Calibri" panose="020F0502020204030204" pitchFamily="34" charset="0"/>
            </a:endParaRPr>
          </a:p>
        </p:txBody>
      </p:sp>
      <p:sp>
        <p:nvSpPr>
          <p:cNvPr id="13" name="TextBox 24">
            <a:extLst>
              <a:ext uri="{FF2B5EF4-FFF2-40B4-BE49-F238E27FC236}">
                <a16:creationId xmlns:a16="http://schemas.microsoft.com/office/drawing/2014/main" id="{8E8BC056-E368-FA42-ECEF-F493460F2232}"/>
              </a:ext>
            </a:extLst>
          </p:cNvPr>
          <p:cNvSpPr txBox="1"/>
          <p:nvPr/>
        </p:nvSpPr>
        <p:spPr>
          <a:xfrm>
            <a:off x="718518" y="1805827"/>
            <a:ext cx="1407852" cy="553998"/>
          </a:xfrm>
          <a:prstGeom prst="rect">
            <a:avLst/>
          </a:prstGeom>
          <a:noFill/>
          <a:ln>
            <a:noFill/>
          </a:ln>
        </p:spPr>
        <p:txBody>
          <a:bodyPr wrap="square" lIns="0" tIns="0" rIns="0" bIns="0" anchor="t">
            <a:spAutoFit/>
          </a:bodyPr>
          <a:lstStyle/>
          <a:p>
            <a:pPr algn="ctr"/>
            <a:r>
              <a:rPr lang="es-ES" b="1" dirty="0">
                <a:solidFill>
                  <a:schemeClr val="accent4">
                    <a:lumMod val="76000"/>
                  </a:schemeClr>
                </a:solidFill>
                <a:latin typeface="Calibri" panose="020F0502020204030204" pitchFamily="34" charset="0"/>
                <a:ea typeface="Calibri" panose="020F0502020204030204" pitchFamily="34" charset="0"/>
                <a:cs typeface="Calibri" panose="020F0502020204030204" pitchFamily="34" charset="0"/>
              </a:rPr>
              <a:t>Inspiración y difusión </a:t>
            </a:r>
          </a:p>
        </p:txBody>
      </p:sp>
      <p:sp>
        <p:nvSpPr>
          <p:cNvPr id="14" name="TextBox 30">
            <a:extLst>
              <a:ext uri="{FF2B5EF4-FFF2-40B4-BE49-F238E27FC236}">
                <a16:creationId xmlns:a16="http://schemas.microsoft.com/office/drawing/2014/main" id="{82497CAB-479D-55B5-C84A-5550526F864B}"/>
              </a:ext>
            </a:extLst>
          </p:cNvPr>
          <p:cNvSpPr txBox="1"/>
          <p:nvPr/>
        </p:nvSpPr>
        <p:spPr>
          <a:xfrm>
            <a:off x="5177056" y="1800926"/>
            <a:ext cx="1581045" cy="553998"/>
          </a:xfrm>
          <a:prstGeom prst="rect">
            <a:avLst/>
          </a:prstGeom>
          <a:noFill/>
          <a:ln>
            <a:noFill/>
          </a:ln>
        </p:spPr>
        <p:txBody>
          <a:bodyPr wrap="square" lIns="0" tIns="0" rIns="0" bIns="0" anchor="t">
            <a:spAutoFit/>
          </a:bodyPr>
          <a:lstStyle/>
          <a:p>
            <a:pPr algn="ctr"/>
            <a:r>
              <a:rPr lang="es-ES" b="1" dirty="0">
                <a:solidFill>
                  <a:srgbClr val="FFC000"/>
                </a:solidFill>
                <a:latin typeface="Calibri" panose="020F0502020204030204" pitchFamily="34" charset="0"/>
                <a:ea typeface="Calibri" panose="020F0502020204030204" pitchFamily="34" charset="0"/>
                <a:cs typeface="Calibri" panose="020F0502020204030204" pitchFamily="34" charset="0"/>
              </a:rPr>
              <a:t>Reserva y Alojamiento</a:t>
            </a:r>
          </a:p>
        </p:txBody>
      </p:sp>
      <p:sp>
        <p:nvSpPr>
          <p:cNvPr id="15" name="TextBox 36">
            <a:extLst>
              <a:ext uri="{FF2B5EF4-FFF2-40B4-BE49-F238E27FC236}">
                <a16:creationId xmlns:a16="http://schemas.microsoft.com/office/drawing/2014/main" id="{6BCCF61E-5CBC-895F-FE15-6AAC3846D0A0}"/>
              </a:ext>
            </a:extLst>
          </p:cNvPr>
          <p:cNvSpPr txBox="1"/>
          <p:nvPr/>
        </p:nvSpPr>
        <p:spPr>
          <a:xfrm>
            <a:off x="7476462" y="1795458"/>
            <a:ext cx="1581045" cy="553998"/>
          </a:xfrm>
          <a:prstGeom prst="rect">
            <a:avLst/>
          </a:prstGeom>
          <a:noFill/>
          <a:ln>
            <a:noFill/>
          </a:ln>
        </p:spPr>
        <p:txBody>
          <a:bodyPr wrap="square" lIns="0" tIns="0" rIns="0" bIns="0" anchor="t">
            <a:spAutoFit/>
          </a:bodyPr>
          <a:lstStyle/>
          <a:p>
            <a:pPr algn="ctr"/>
            <a:r>
              <a:rPr lang="es-ES" b="1" dirty="0">
                <a:solidFill>
                  <a:srgbClr val="92D050"/>
                </a:solidFill>
                <a:latin typeface="Calibri" panose="020F0502020204030204" pitchFamily="34" charset="0"/>
                <a:ea typeface="Calibri" panose="020F0502020204030204" pitchFamily="34" charset="0"/>
                <a:cs typeface="Calibri" panose="020F0502020204030204" pitchFamily="34" charset="0"/>
              </a:rPr>
              <a:t>Experiencia en destino </a:t>
            </a:r>
          </a:p>
        </p:txBody>
      </p:sp>
      <p:sp>
        <p:nvSpPr>
          <p:cNvPr id="17" name="TextBox 24">
            <a:extLst>
              <a:ext uri="{FF2B5EF4-FFF2-40B4-BE49-F238E27FC236}">
                <a16:creationId xmlns:a16="http://schemas.microsoft.com/office/drawing/2014/main" id="{29E6676C-C9DB-5B05-FC84-73EEF9D5EF95}"/>
              </a:ext>
            </a:extLst>
          </p:cNvPr>
          <p:cNvSpPr txBox="1"/>
          <p:nvPr/>
        </p:nvSpPr>
        <p:spPr>
          <a:xfrm>
            <a:off x="530352" y="2473902"/>
            <a:ext cx="1771945" cy="1384995"/>
          </a:xfrm>
          <a:prstGeom prst="rect">
            <a:avLst/>
          </a:prstGeom>
          <a:noFill/>
          <a:ln>
            <a:noFill/>
          </a:ln>
        </p:spPr>
        <p:txBody>
          <a:bodyPr wrap="square" lIns="0" tIns="0" rIns="0" bIns="0" anchor="t">
            <a:spAutoFit/>
          </a:bodyPr>
          <a:lstStyle/>
          <a:p>
            <a:r>
              <a:rPr lang="es-ES" dirty="0">
                <a:latin typeface="Calibri" panose="020F0502020204030204" pitchFamily="34" charset="0"/>
                <a:ea typeface="Calibri" panose="020F0502020204030204" pitchFamily="34" charset="0"/>
                <a:cs typeface="Calibri" panose="020F0502020204030204" pitchFamily="34" charset="0"/>
              </a:rPr>
              <a:t>Las redes sociales aceleradoras de saturación, también mitigadoras.</a:t>
            </a:r>
          </a:p>
        </p:txBody>
      </p:sp>
      <p:sp>
        <p:nvSpPr>
          <p:cNvPr id="18" name="TextBox 24">
            <a:extLst>
              <a:ext uri="{FF2B5EF4-FFF2-40B4-BE49-F238E27FC236}">
                <a16:creationId xmlns:a16="http://schemas.microsoft.com/office/drawing/2014/main" id="{EAF46821-0692-9460-3EC7-FA6795154FD0}"/>
              </a:ext>
            </a:extLst>
          </p:cNvPr>
          <p:cNvSpPr txBox="1"/>
          <p:nvPr/>
        </p:nvSpPr>
        <p:spPr>
          <a:xfrm>
            <a:off x="2847095" y="2476092"/>
            <a:ext cx="1801207" cy="1938992"/>
          </a:xfrm>
          <a:prstGeom prst="rect">
            <a:avLst/>
          </a:prstGeom>
          <a:noFill/>
          <a:ln>
            <a:noFill/>
          </a:ln>
        </p:spPr>
        <p:txBody>
          <a:bodyPr wrap="square" lIns="0" tIns="0" rIns="0" bIns="0" anchor="t">
            <a:spAutoFit/>
          </a:bodyPr>
          <a:lstStyle>
            <a:defPPr>
              <a:defRPr lang="es-ES_tradnl"/>
            </a:defPPr>
            <a:lvl1pPr>
              <a:defRPr>
                <a:latin typeface="Calibri" panose="020F0502020204030204" pitchFamily="34" charset="0"/>
                <a:ea typeface="Calibri" panose="020F0502020204030204" pitchFamily="34" charset="0"/>
                <a:cs typeface="Calibri" panose="020F0502020204030204" pitchFamily="34" charset="0"/>
              </a:defRPr>
            </a:lvl1pPr>
          </a:lstStyle>
          <a:p>
            <a:r>
              <a:rPr lang="es-ES" dirty="0"/>
              <a:t>Algoritmos de herramientas ofrecen atracciones y rutas que pueden provocar saturación.</a:t>
            </a:r>
          </a:p>
        </p:txBody>
      </p:sp>
      <p:sp>
        <p:nvSpPr>
          <p:cNvPr id="19" name="TextBox 24">
            <a:extLst>
              <a:ext uri="{FF2B5EF4-FFF2-40B4-BE49-F238E27FC236}">
                <a16:creationId xmlns:a16="http://schemas.microsoft.com/office/drawing/2014/main" id="{7ADD462D-2EC2-3C4E-610B-9CEA6C51B01E}"/>
              </a:ext>
            </a:extLst>
          </p:cNvPr>
          <p:cNvSpPr txBox="1"/>
          <p:nvPr/>
        </p:nvSpPr>
        <p:spPr>
          <a:xfrm>
            <a:off x="5092797" y="2432859"/>
            <a:ext cx="1783491" cy="1938992"/>
          </a:xfrm>
          <a:prstGeom prst="rect">
            <a:avLst/>
          </a:prstGeom>
          <a:noFill/>
          <a:ln>
            <a:noFill/>
          </a:ln>
        </p:spPr>
        <p:txBody>
          <a:bodyPr wrap="square" lIns="0" tIns="0" rIns="0" bIns="0" anchor="t">
            <a:spAutoFit/>
          </a:bodyPr>
          <a:lstStyle>
            <a:defPPr>
              <a:defRPr lang="es-ES_tradnl"/>
            </a:defPPr>
            <a:lvl1pPr>
              <a:defRPr>
                <a:latin typeface="Calibri" panose="020F0502020204030204" pitchFamily="34" charset="0"/>
                <a:ea typeface="Calibri" panose="020F0502020204030204" pitchFamily="34" charset="0"/>
                <a:cs typeface="Calibri" panose="020F0502020204030204" pitchFamily="34" charset="0"/>
              </a:defRPr>
            </a:lvl1pPr>
          </a:lstStyle>
          <a:p>
            <a:r>
              <a:rPr lang="es-ES" dirty="0"/>
              <a:t>Las dinámicas de precios de las plataformas de las </a:t>
            </a:r>
            <a:r>
              <a:rPr lang="es-ES" dirty="0" err="1"/>
              <a:t>OTAs</a:t>
            </a:r>
            <a:r>
              <a:rPr lang="es-ES" dirty="0"/>
              <a:t> funcionan como válvulas de escape de la saturación</a:t>
            </a:r>
          </a:p>
        </p:txBody>
      </p:sp>
      <p:sp>
        <p:nvSpPr>
          <p:cNvPr id="20" name="TextBox 24">
            <a:extLst>
              <a:ext uri="{FF2B5EF4-FFF2-40B4-BE49-F238E27FC236}">
                <a16:creationId xmlns:a16="http://schemas.microsoft.com/office/drawing/2014/main" id="{D6C04FBE-45DE-ED8D-5913-68E21F9D52FD}"/>
              </a:ext>
            </a:extLst>
          </p:cNvPr>
          <p:cNvSpPr txBox="1"/>
          <p:nvPr/>
        </p:nvSpPr>
        <p:spPr>
          <a:xfrm>
            <a:off x="7396539" y="2417170"/>
            <a:ext cx="1838901" cy="2215991"/>
          </a:xfrm>
          <a:prstGeom prst="rect">
            <a:avLst/>
          </a:prstGeom>
          <a:noFill/>
          <a:ln>
            <a:noFill/>
          </a:ln>
        </p:spPr>
        <p:txBody>
          <a:bodyPr wrap="square" lIns="0" tIns="0" rIns="0" bIns="0" anchor="t">
            <a:spAutoFit/>
          </a:bodyPr>
          <a:lstStyle>
            <a:defPPr>
              <a:defRPr lang="es-ES_tradnl"/>
            </a:defPPr>
            <a:lvl1pPr>
              <a:defRPr>
                <a:latin typeface="Calibri" panose="020F0502020204030204" pitchFamily="34" charset="0"/>
                <a:ea typeface="Calibri" panose="020F0502020204030204" pitchFamily="34" charset="0"/>
                <a:cs typeface="Calibri" panose="020F0502020204030204" pitchFamily="34" charset="0"/>
              </a:defRPr>
            </a:lvl1pPr>
          </a:lstStyle>
          <a:p>
            <a:r>
              <a:rPr lang="es-ES" dirty="0"/>
              <a:t>La capacidad  de interacción con herramientas locales y uso de soluciones de ciudad inteligente permite gestionar flujos.</a:t>
            </a:r>
          </a:p>
        </p:txBody>
      </p:sp>
      <p:sp>
        <p:nvSpPr>
          <p:cNvPr id="22" name="TextBox 24">
            <a:extLst>
              <a:ext uri="{FF2B5EF4-FFF2-40B4-BE49-F238E27FC236}">
                <a16:creationId xmlns:a16="http://schemas.microsoft.com/office/drawing/2014/main" id="{5F283C24-0CDB-62A4-EB5E-C6E61E1E813C}"/>
              </a:ext>
            </a:extLst>
          </p:cNvPr>
          <p:cNvSpPr txBox="1"/>
          <p:nvPr/>
        </p:nvSpPr>
        <p:spPr>
          <a:xfrm>
            <a:off x="9848967" y="2432410"/>
            <a:ext cx="1727335" cy="1938992"/>
          </a:xfrm>
          <a:prstGeom prst="rect">
            <a:avLst/>
          </a:prstGeom>
          <a:noFill/>
          <a:ln>
            <a:noFill/>
          </a:ln>
        </p:spPr>
        <p:txBody>
          <a:bodyPr wrap="square" lIns="0" tIns="0" rIns="0" bIns="0" anchor="t">
            <a:spAutoFit/>
          </a:bodyPr>
          <a:lstStyle/>
          <a:p>
            <a:r>
              <a:rPr lang="es-ES" dirty="0">
                <a:latin typeface="Calibri" panose="020F0502020204030204" pitchFamily="34" charset="0"/>
                <a:ea typeface="Calibri" panose="020F0502020204030204" pitchFamily="34" charset="0"/>
                <a:cs typeface="Calibri" panose="020F0502020204030204" pitchFamily="34" charset="0"/>
              </a:rPr>
              <a:t>Gestión inteligente de destino basada en soluciones abiertas a todo el ecosistema turístico.</a:t>
            </a:r>
            <a:endParaRPr lang="es-ES" dirty="0">
              <a:latin typeface="Quicksand" pitchFamily="2" charset="0"/>
            </a:endParaRPr>
          </a:p>
        </p:txBody>
      </p:sp>
      <p:sp>
        <p:nvSpPr>
          <p:cNvPr id="23" name="Título 5">
            <a:extLst>
              <a:ext uri="{FF2B5EF4-FFF2-40B4-BE49-F238E27FC236}">
                <a16:creationId xmlns:a16="http://schemas.microsoft.com/office/drawing/2014/main" id="{791D084E-27DF-73E3-1648-E1001BCF19D2}"/>
              </a:ext>
            </a:extLst>
          </p:cNvPr>
          <p:cNvSpPr>
            <a:spLocks noGrp="1"/>
          </p:cNvSpPr>
          <p:nvPr>
            <p:ph type="title"/>
          </p:nvPr>
        </p:nvSpPr>
        <p:spPr>
          <a:xfrm>
            <a:off x="431800" y="0"/>
            <a:ext cx="10594975" cy="449263"/>
          </a:xfrm>
        </p:spPr>
        <p:txBody>
          <a:bodyPr>
            <a:normAutofit/>
          </a:bodyPr>
          <a:lstStyle/>
          <a:p>
            <a:pPr algn="just">
              <a:lnSpc>
                <a:spcPts val="1500"/>
              </a:lnSpc>
              <a:spcBef>
                <a:spcPts val="600"/>
              </a:spcBef>
              <a:spcAft>
                <a:spcPts val="600"/>
              </a:spcAft>
            </a:pPr>
            <a:r>
              <a:rPr lang="es-ES" sz="1800" b="1" kern="100" dirty="0">
                <a:effectLst/>
                <a:latin typeface="Arial" panose="020B0604020202020204" pitchFamily="34" charset="0"/>
                <a:ea typeface="Aptos" panose="020B0004020202020204" pitchFamily="34" charset="0"/>
                <a:cs typeface="Times New Roman" panose="02020603050405020304" pitchFamily="18" charset="0"/>
              </a:rPr>
              <a:t>Impacto de la digitalización en toda la cadena de valor turística</a:t>
            </a:r>
            <a:endParaRPr lang="es-E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8812593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84C215-63D4-74C0-7D93-318FE431B76A}"/>
            </a:ext>
          </a:extLst>
        </p:cNvPr>
        <p:cNvGrpSpPr/>
        <p:nvPr/>
      </p:nvGrpSpPr>
      <p:grpSpPr>
        <a:xfrm>
          <a:off x="0" y="0"/>
          <a:ext cx="0" cy="0"/>
          <a:chOff x="0" y="0"/>
          <a:chExt cx="0" cy="0"/>
        </a:xfrm>
      </p:grpSpPr>
      <p:sp>
        <p:nvSpPr>
          <p:cNvPr id="27" name="Shape 3795">
            <a:extLst>
              <a:ext uri="{FF2B5EF4-FFF2-40B4-BE49-F238E27FC236}">
                <a16:creationId xmlns:a16="http://schemas.microsoft.com/office/drawing/2014/main" id="{6A5B25CD-F56C-F657-F955-63A2F5F47A72}"/>
              </a:ext>
            </a:extLst>
          </p:cNvPr>
          <p:cNvSpPr/>
          <p:nvPr/>
        </p:nvSpPr>
        <p:spPr>
          <a:xfrm>
            <a:off x="134544" y="672129"/>
            <a:ext cx="9532930" cy="449196"/>
          </a:xfrm>
          <a:prstGeom prst="rightArrow">
            <a:avLst>
              <a:gd name="adj1" fmla="val 100000"/>
              <a:gd name="adj2" fmla="val 34899"/>
            </a:avLst>
          </a:prstGeom>
          <a:solidFill>
            <a:schemeClr val="tx1"/>
          </a:solidFill>
          <a:ln w="12700">
            <a:solidFill>
              <a:schemeClr val="bg2">
                <a:lumMod val="90000"/>
              </a:schemeClr>
            </a:solidFill>
            <a:miter lim="400000"/>
          </a:ln>
          <a:extLst>
            <a:ext uri="{C572A759-6A51-4108-AA02-DFA0A04FC94B}">
              <ma14:wrappingTextBoxFlag xmlns="" xmlns:ma14="http://schemas.microsoft.com/office/mac/drawingml/2011/main" val="1"/>
            </a:ext>
          </a:extLst>
        </p:spPr>
        <p:txBody>
          <a:bodyPr lIns="936000" tIns="50800" rIns="50800" bIns="50800" anchor="ctr"/>
          <a:lstStyle>
            <a:lvl1pPr>
              <a:defRPr sz="3000">
                <a:solidFill>
                  <a:srgbClr val="FFFFFF"/>
                </a:solidFill>
                <a:latin typeface="Raleway SemiBold"/>
                <a:ea typeface="Raleway SemiBold"/>
                <a:cs typeface="Raleway SemiBold"/>
                <a:sym typeface="Raleway SemiBold"/>
              </a:defRPr>
            </a:lvl1pPr>
          </a:lstStyle>
          <a:p>
            <a:endParaRPr b="1" dirty="0">
              <a:solidFill>
                <a:schemeClr val="bg1"/>
              </a:solidFill>
              <a:latin typeface="Calibri" panose="020F0502020204030204" pitchFamily="34" charset="0"/>
              <a:cs typeface="Calibri" panose="020F0502020204030204" pitchFamily="34" charset="0"/>
            </a:endParaRPr>
          </a:p>
        </p:txBody>
      </p:sp>
      <p:sp>
        <p:nvSpPr>
          <p:cNvPr id="35" name="Forma libre 12">
            <a:extLst>
              <a:ext uri="{FF2B5EF4-FFF2-40B4-BE49-F238E27FC236}">
                <a16:creationId xmlns:a16="http://schemas.microsoft.com/office/drawing/2014/main" id="{06730302-4F11-4F93-CF73-11D830C8E9DB}"/>
              </a:ext>
            </a:extLst>
          </p:cNvPr>
          <p:cNvSpPr/>
          <p:nvPr/>
        </p:nvSpPr>
        <p:spPr>
          <a:xfrm>
            <a:off x="1287534" y="670255"/>
            <a:ext cx="7238289" cy="608706"/>
          </a:xfrm>
          <a:custGeom>
            <a:avLst/>
            <a:gdLst>
              <a:gd name="connsiteX0" fmla="*/ 0 w 7238289"/>
              <a:gd name="connsiteY0" fmla="*/ 0 h 608706"/>
              <a:gd name="connsiteX1" fmla="*/ 7238289 w 7238289"/>
              <a:gd name="connsiteY1" fmla="*/ 0 h 608706"/>
              <a:gd name="connsiteX2" fmla="*/ 7238289 w 7238289"/>
              <a:gd name="connsiteY2" fmla="*/ 608706 h 608706"/>
              <a:gd name="connsiteX3" fmla="*/ 0 w 7238289"/>
              <a:gd name="connsiteY3" fmla="*/ 608706 h 608706"/>
              <a:gd name="connsiteX4" fmla="*/ 0 w 7238289"/>
              <a:gd name="connsiteY4" fmla="*/ 0 h 608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8289" h="608706">
                <a:moveTo>
                  <a:pt x="0" y="0"/>
                </a:moveTo>
                <a:lnTo>
                  <a:pt x="7238289" y="0"/>
                </a:lnTo>
                <a:lnTo>
                  <a:pt x="7238289" y="608706"/>
                </a:lnTo>
                <a:lnTo>
                  <a:pt x="0" y="608706"/>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76200" tIns="76200" rIns="76200" bIns="76200" numCol="1" spcCol="1270" anchor="t" anchorCtr="0">
            <a:noAutofit/>
          </a:bodyPr>
          <a:lstStyle/>
          <a:p>
            <a:pPr lvl="0" algn="l" defTabSz="889000" rtl="0">
              <a:lnSpc>
                <a:spcPct val="90000"/>
              </a:lnSpc>
              <a:spcBef>
                <a:spcPct val="0"/>
              </a:spcBef>
              <a:spcAft>
                <a:spcPct val="35000"/>
              </a:spcAft>
            </a:pPr>
            <a:r>
              <a:rPr lang="es-ES" sz="2400" b="1" dirty="0">
                <a:solidFill>
                  <a:schemeClr val="bg1"/>
                </a:solidFill>
                <a:latin typeface="Calibri" panose="020F0502020204030204" pitchFamily="34" charset="0"/>
                <a:cs typeface="Calibri" panose="020F0502020204030204" pitchFamily="34" charset="0"/>
              </a:rPr>
              <a:t>Índice</a:t>
            </a:r>
            <a:endParaRPr lang="es-ES" sz="2400" b="1" kern="1200" dirty="0">
              <a:solidFill>
                <a:schemeClr val="bg1"/>
              </a:solidFill>
              <a:latin typeface="Calibri" panose="020F0502020204030204" pitchFamily="34" charset="0"/>
              <a:cs typeface="Calibri" panose="020F0502020204030204" pitchFamily="34" charset="0"/>
            </a:endParaRPr>
          </a:p>
        </p:txBody>
      </p:sp>
      <p:sp>
        <p:nvSpPr>
          <p:cNvPr id="56" name="Shape 1107">
            <a:extLst>
              <a:ext uri="{FF2B5EF4-FFF2-40B4-BE49-F238E27FC236}">
                <a16:creationId xmlns:a16="http://schemas.microsoft.com/office/drawing/2014/main" id="{2D29ADCA-67AF-0623-2AB7-B96EF9D59905}"/>
              </a:ext>
            </a:extLst>
          </p:cNvPr>
          <p:cNvSpPr/>
          <p:nvPr/>
        </p:nvSpPr>
        <p:spPr>
          <a:xfrm flipH="1">
            <a:off x="1980408" y="1111033"/>
            <a:ext cx="1" cy="555263"/>
          </a:xfrm>
          <a:prstGeom prst="line">
            <a:avLst/>
          </a:prstGeom>
          <a:ln w="38100" cap="rnd">
            <a:solidFill>
              <a:srgbClr val="FFC000"/>
            </a:solidFill>
            <a:prstDash val="sysDot"/>
            <a:tailEnd type="oval"/>
          </a:ln>
        </p:spPr>
        <p:txBody>
          <a:bodyPr tIns="91439" bIns="91439"/>
          <a:lstStyle/>
          <a:p>
            <a:pPr algn="l" defTabSz="457200">
              <a:defRPr sz="2400">
                <a:latin typeface="Helvetica"/>
                <a:ea typeface="Helvetica"/>
                <a:cs typeface="Helvetica"/>
                <a:sym typeface="Helvetica"/>
              </a:defRPr>
            </a:pPr>
            <a:endParaRPr dirty="0">
              <a:latin typeface="Calibri" panose="020F0502020204030204" pitchFamily="34" charset="0"/>
              <a:cs typeface="Calibri" panose="020F0502020204030204" pitchFamily="34" charset="0"/>
            </a:endParaRPr>
          </a:p>
        </p:txBody>
      </p:sp>
      <p:sp>
        <p:nvSpPr>
          <p:cNvPr id="57" name="Conector recto 56">
            <a:extLst>
              <a:ext uri="{FF2B5EF4-FFF2-40B4-BE49-F238E27FC236}">
                <a16:creationId xmlns:a16="http://schemas.microsoft.com/office/drawing/2014/main" id="{6A4B4226-6F43-5670-B7B8-7D8243DD5BBB}"/>
              </a:ext>
            </a:extLst>
          </p:cNvPr>
          <p:cNvSpPr/>
          <p:nvPr/>
        </p:nvSpPr>
        <p:spPr>
          <a:xfrm>
            <a:off x="2476856" y="856140"/>
            <a:ext cx="7238289" cy="0"/>
          </a:xfrm>
          <a:prstGeom prst="line">
            <a:avLst/>
          </a:prstGeom>
          <a:scene3d>
            <a:camera prst="orthographicFront"/>
            <a:lightRig rig="threePt" dir="t">
              <a:rot lat="0" lon="0" rev="7500000"/>
            </a:lightRig>
          </a:scene3d>
          <a:sp3d prstMaterial="plastic">
            <a:bevelT w="127000" h="25400" prst="relaxedInset"/>
          </a:sp3d>
        </p:spPr>
        <p:style>
          <a:lnRef idx="0">
            <a:schemeClr val="dk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txBody>
          <a:bodyPr/>
          <a:lstStyle/>
          <a:p>
            <a:endParaRPr lang="es-ES"/>
          </a:p>
        </p:txBody>
      </p:sp>
      <p:sp>
        <p:nvSpPr>
          <p:cNvPr id="58" name="Conector recto 57">
            <a:extLst>
              <a:ext uri="{FF2B5EF4-FFF2-40B4-BE49-F238E27FC236}">
                <a16:creationId xmlns:a16="http://schemas.microsoft.com/office/drawing/2014/main" id="{6E6A3686-59E3-5930-4418-D5C3A0E91D7F}"/>
              </a:ext>
            </a:extLst>
          </p:cNvPr>
          <p:cNvSpPr/>
          <p:nvPr/>
        </p:nvSpPr>
        <p:spPr>
          <a:xfrm>
            <a:off x="2476856" y="1464846"/>
            <a:ext cx="7238289" cy="0"/>
          </a:xfrm>
          <a:prstGeom prst="line">
            <a:avLst/>
          </a:prstGeom>
          <a:scene3d>
            <a:camera prst="orthographicFront"/>
            <a:lightRig rig="threePt" dir="t">
              <a:rot lat="0" lon="0" rev="7500000"/>
            </a:lightRig>
          </a:scene3d>
          <a:sp3d prstMaterial="plastic">
            <a:bevelT w="127000" h="25400" prst="relaxedInset"/>
          </a:sp3d>
        </p:spPr>
        <p:style>
          <a:lnRef idx="0">
            <a:schemeClr val="dk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txBody>
          <a:bodyPr/>
          <a:lstStyle/>
          <a:p>
            <a:endParaRPr lang="es-ES"/>
          </a:p>
        </p:txBody>
      </p:sp>
      <p:sp>
        <p:nvSpPr>
          <p:cNvPr id="59" name="Conector recto 58">
            <a:extLst>
              <a:ext uri="{FF2B5EF4-FFF2-40B4-BE49-F238E27FC236}">
                <a16:creationId xmlns:a16="http://schemas.microsoft.com/office/drawing/2014/main" id="{2413D4A9-5892-ABA9-FE98-C1C4321ACBA5}"/>
              </a:ext>
            </a:extLst>
          </p:cNvPr>
          <p:cNvSpPr/>
          <p:nvPr/>
        </p:nvSpPr>
        <p:spPr>
          <a:xfrm>
            <a:off x="2476856" y="2073552"/>
            <a:ext cx="7238289" cy="0"/>
          </a:xfrm>
          <a:prstGeom prst="line">
            <a:avLst/>
          </a:prstGeom>
          <a:scene3d>
            <a:camera prst="orthographicFront"/>
            <a:lightRig rig="threePt" dir="t">
              <a:rot lat="0" lon="0" rev="7500000"/>
            </a:lightRig>
          </a:scene3d>
          <a:sp3d prstMaterial="plastic">
            <a:bevelT w="127000" h="25400" prst="relaxedInset"/>
          </a:sp3d>
        </p:spPr>
        <p:style>
          <a:lnRef idx="0">
            <a:schemeClr val="dk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txBody>
          <a:bodyPr/>
          <a:lstStyle/>
          <a:p>
            <a:endParaRPr lang="es-ES"/>
          </a:p>
        </p:txBody>
      </p:sp>
      <p:sp>
        <p:nvSpPr>
          <p:cNvPr id="60" name="Forma libre 16">
            <a:extLst>
              <a:ext uri="{FF2B5EF4-FFF2-40B4-BE49-F238E27FC236}">
                <a16:creationId xmlns:a16="http://schemas.microsoft.com/office/drawing/2014/main" id="{FA819AFF-99DA-2BFB-96CA-97FE49B9C1AD}"/>
              </a:ext>
            </a:extLst>
          </p:cNvPr>
          <p:cNvSpPr/>
          <p:nvPr/>
        </p:nvSpPr>
        <p:spPr>
          <a:xfrm>
            <a:off x="2476855" y="1418861"/>
            <a:ext cx="7810141" cy="419086"/>
          </a:xfrm>
          <a:custGeom>
            <a:avLst/>
            <a:gdLst>
              <a:gd name="connsiteX0" fmla="*/ 0 w 7238289"/>
              <a:gd name="connsiteY0" fmla="*/ 0 h 608706"/>
              <a:gd name="connsiteX1" fmla="*/ 7238289 w 7238289"/>
              <a:gd name="connsiteY1" fmla="*/ 0 h 608706"/>
              <a:gd name="connsiteX2" fmla="*/ 7238289 w 7238289"/>
              <a:gd name="connsiteY2" fmla="*/ 608706 h 608706"/>
              <a:gd name="connsiteX3" fmla="*/ 0 w 7238289"/>
              <a:gd name="connsiteY3" fmla="*/ 608706 h 608706"/>
              <a:gd name="connsiteX4" fmla="*/ 0 w 7238289"/>
              <a:gd name="connsiteY4" fmla="*/ 0 h 608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8289" h="608706">
                <a:moveTo>
                  <a:pt x="0" y="0"/>
                </a:moveTo>
                <a:lnTo>
                  <a:pt x="7238289" y="0"/>
                </a:lnTo>
                <a:lnTo>
                  <a:pt x="7238289" y="608706"/>
                </a:lnTo>
                <a:lnTo>
                  <a:pt x="0" y="608706"/>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76200" tIns="76200" rIns="76200" bIns="76200" numCol="1" spcCol="1270" anchor="t" anchorCtr="0">
            <a:noAutofit/>
          </a:bodyPr>
          <a:lstStyle/>
          <a:p>
            <a:pPr lvl="0" defTabSz="889000">
              <a:lnSpc>
                <a:spcPct val="90000"/>
              </a:lnSpc>
              <a:spcBef>
                <a:spcPct val="0"/>
              </a:spcBef>
              <a:spcAft>
                <a:spcPct val="35000"/>
              </a:spcAft>
            </a:pPr>
            <a:r>
              <a:rPr lang="es-ES" sz="2000" dirty="0">
                <a:latin typeface="Calibri" panose="020F0502020204030204" pitchFamily="34" charset="0"/>
                <a:cs typeface="Calibri" panose="020F0502020204030204" pitchFamily="34" charset="0"/>
              </a:rPr>
              <a:t>Contextualización de inteligencia y Gobernanza del dato en las Ciudades.</a:t>
            </a:r>
          </a:p>
        </p:txBody>
      </p:sp>
      <p:sp>
        <p:nvSpPr>
          <p:cNvPr id="61" name="Conector recto 60">
            <a:extLst>
              <a:ext uri="{FF2B5EF4-FFF2-40B4-BE49-F238E27FC236}">
                <a16:creationId xmlns:a16="http://schemas.microsoft.com/office/drawing/2014/main" id="{90CA5E92-F1DA-0B6E-93D3-91341596A1C1}"/>
              </a:ext>
            </a:extLst>
          </p:cNvPr>
          <p:cNvSpPr/>
          <p:nvPr/>
        </p:nvSpPr>
        <p:spPr>
          <a:xfrm>
            <a:off x="2476856" y="2682258"/>
            <a:ext cx="7238289" cy="0"/>
          </a:xfrm>
          <a:prstGeom prst="line">
            <a:avLst/>
          </a:prstGeom>
          <a:scene3d>
            <a:camera prst="orthographicFront"/>
            <a:lightRig rig="threePt" dir="t">
              <a:rot lat="0" lon="0" rev="7500000"/>
            </a:lightRig>
          </a:scene3d>
          <a:sp3d prstMaterial="plastic">
            <a:bevelT w="127000" h="25400" prst="relaxedInset"/>
          </a:sp3d>
        </p:spPr>
        <p:style>
          <a:lnRef idx="0">
            <a:schemeClr val="dk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txBody>
          <a:bodyPr/>
          <a:lstStyle/>
          <a:p>
            <a:endParaRPr lang="es-ES"/>
          </a:p>
        </p:txBody>
      </p:sp>
      <p:sp>
        <p:nvSpPr>
          <p:cNvPr id="62" name="Conector recto 61">
            <a:extLst>
              <a:ext uri="{FF2B5EF4-FFF2-40B4-BE49-F238E27FC236}">
                <a16:creationId xmlns:a16="http://schemas.microsoft.com/office/drawing/2014/main" id="{0113A840-D5D7-1CC5-401B-800F66B57824}"/>
              </a:ext>
            </a:extLst>
          </p:cNvPr>
          <p:cNvSpPr/>
          <p:nvPr/>
        </p:nvSpPr>
        <p:spPr>
          <a:xfrm>
            <a:off x="2476856" y="3290965"/>
            <a:ext cx="7238289" cy="0"/>
          </a:xfrm>
          <a:prstGeom prst="line">
            <a:avLst/>
          </a:prstGeom>
          <a:scene3d>
            <a:camera prst="orthographicFront"/>
            <a:lightRig rig="threePt" dir="t">
              <a:rot lat="0" lon="0" rev="7500000"/>
            </a:lightRig>
          </a:scene3d>
          <a:sp3d prstMaterial="plastic">
            <a:bevelT w="127000" h="25400" prst="relaxedInset"/>
          </a:sp3d>
        </p:spPr>
        <p:style>
          <a:lnRef idx="0">
            <a:schemeClr val="dk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txBody>
          <a:bodyPr/>
          <a:lstStyle/>
          <a:p>
            <a:endParaRPr lang="es-ES"/>
          </a:p>
        </p:txBody>
      </p:sp>
      <p:sp>
        <p:nvSpPr>
          <p:cNvPr id="63" name="Conector recto 62">
            <a:extLst>
              <a:ext uri="{FF2B5EF4-FFF2-40B4-BE49-F238E27FC236}">
                <a16:creationId xmlns:a16="http://schemas.microsoft.com/office/drawing/2014/main" id="{7FF5D323-127F-D475-6DF8-B5C972F2D340}"/>
              </a:ext>
            </a:extLst>
          </p:cNvPr>
          <p:cNvSpPr/>
          <p:nvPr/>
        </p:nvSpPr>
        <p:spPr>
          <a:xfrm>
            <a:off x="2476856" y="3899671"/>
            <a:ext cx="7238289" cy="0"/>
          </a:xfrm>
          <a:prstGeom prst="line">
            <a:avLst/>
          </a:prstGeom>
          <a:scene3d>
            <a:camera prst="orthographicFront"/>
            <a:lightRig rig="threePt" dir="t">
              <a:rot lat="0" lon="0" rev="7500000"/>
            </a:lightRig>
          </a:scene3d>
          <a:sp3d prstMaterial="plastic">
            <a:bevelT w="127000" h="25400" prst="relaxedInset"/>
          </a:sp3d>
        </p:spPr>
        <p:style>
          <a:lnRef idx="0">
            <a:schemeClr val="dk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txBody>
          <a:bodyPr/>
          <a:lstStyle/>
          <a:p>
            <a:endParaRPr lang="es-ES"/>
          </a:p>
        </p:txBody>
      </p:sp>
      <p:sp>
        <p:nvSpPr>
          <p:cNvPr id="64" name="Forma libre 22">
            <a:extLst>
              <a:ext uri="{FF2B5EF4-FFF2-40B4-BE49-F238E27FC236}">
                <a16:creationId xmlns:a16="http://schemas.microsoft.com/office/drawing/2014/main" id="{F63CB0A8-BFA7-1F48-F4C4-9678816EB28C}"/>
              </a:ext>
            </a:extLst>
          </p:cNvPr>
          <p:cNvSpPr/>
          <p:nvPr/>
        </p:nvSpPr>
        <p:spPr>
          <a:xfrm>
            <a:off x="2476856" y="2073552"/>
            <a:ext cx="7734730" cy="608706"/>
          </a:xfrm>
          <a:custGeom>
            <a:avLst/>
            <a:gdLst>
              <a:gd name="connsiteX0" fmla="*/ 0 w 7238289"/>
              <a:gd name="connsiteY0" fmla="*/ 0 h 608706"/>
              <a:gd name="connsiteX1" fmla="*/ 7238289 w 7238289"/>
              <a:gd name="connsiteY1" fmla="*/ 0 h 608706"/>
              <a:gd name="connsiteX2" fmla="*/ 7238289 w 7238289"/>
              <a:gd name="connsiteY2" fmla="*/ 608706 h 608706"/>
              <a:gd name="connsiteX3" fmla="*/ 0 w 7238289"/>
              <a:gd name="connsiteY3" fmla="*/ 608706 h 608706"/>
              <a:gd name="connsiteX4" fmla="*/ 0 w 7238289"/>
              <a:gd name="connsiteY4" fmla="*/ 0 h 608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8289" h="608706">
                <a:moveTo>
                  <a:pt x="0" y="0"/>
                </a:moveTo>
                <a:lnTo>
                  <a:pt x="7238289" y="0"/>
                </a:lnTo>
                <a:lnTo>
                  <a:pt x="7238289" y="608706"/>
                </a:lnTo>
                <a:lnTo>
                  <a:pt x="0" y="608706"/>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76200" tIns="76200" rIns="76200" bIns="76200" numCol="1" spcCol="1270" anchor="t" anchorCtr="0">
            <a:noAutofit/>
          </a:bodyPr>
          <a:lstStyle/>
          <a:p>
            <a:pPr lvl="0" defTabSz="889000">
              <a:lnSpc>
                <a:spcPct val="90000"/>
              </a:lnSpc>
              <a:spcBef>
                <a:spcPct val="0"/>
              </a:spcBef>
              <a:spcAft>
                <a:spcPct val="35000"/>
              </a:spcAft>
            </a:pPr>
            <a:r>
              <a:rPr lang="es-ES" sz="2000" b="1" dirty="0">
                <a:latin typeface="Calibri" panose="020F0502020204030204" pitchFamily="34" charset="0"/>
                <a:cs typeface="Calibri" panose="020F0502020204030204" pitchFamily="34" charset="0"/>
              </a:rPr>
              <a:t>Metodología para la gestión del dato y gobernanza basado en evidencias.</a:t>
            </a:r>
          </a:p>
        </p:txBody>
      </p:sp>
      <p:sp>
        <p:nvSpPr>
          <p:cNvPr id="65" name="Conector recto 64">
            <a:extLst>
              <a:ext uri="{FF2B5EF4-FFF2-40B4-BE49-F238E27FC236}">
                <a16:creationId xmlns:a16="http://schemas.microsoft.com/office/drawing/2014/main" id="{BB6541B8-E564-B63E-29C3-195DBE66858E}"/>
              </a:ext>
            </a:extLst>
          </p:cNvPr>
          <p:cNvSpPr/>
          <p:nvPr/>
        </p:nvSpPr>
        <p:spPr>
          <a:xfrm>
            <a:off x="2476856" y="4508377"/>
            <a:ext cx="7238289" cy="0"/>
          </a:xfrm>
          <a:prstGeom prst="line">
            <a:avLst/>
          </a:prstGeom>
          <a:scene3d>
            <a:camera prst="orthographicFront"/>
            <a:lightRig rig="threePt" dir="t">
              <a:rot lat="0" lon="0" rev="7500000"/>
            </a:lightRig>
          </a:scene3d>
          <a:sp3d prstMaterial="plastic">
            <a:bevelT w="127000" h="25400" prst="relaxedInset"/>
          </a:sp3d>
        </p:spPr>
        <p:style>
          <a:lnRef idx="0">
            <a:schemeClr val="dk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txBody>
          <a:bodyPr/>
          <a:lstStyle/>
          <a:p>
            <a:endParaRPr lang="es-ES"/>
          </a:p>
        </p:txBody>
      </p:sp>
      <p:sp>
        <p:nvSpPr>
          <p:cNvPr id="66" name="Shape 1108">
            <a:extLst>
              <a:ext uri="{FF2B5EF4-FFF2-40B4-BE49-F238E27FC236}">
                <a16:creationId xmlns:a16="http://schemas.microsoft.com/office/drawing/2014/main" id="{96E3A238-7C20-1860-051E-0E738EA1958B}"/>
              </a:ext>
            </a:extLst>
          </p:cNvPr>
          <p:cNvSpPr/>
          <p:nvPr/>
        </p:nvSpPr>
        <p:spPr>
          <a:xfrm flipH="1">
            <a:off x="1980408" y="1584408"/>
            <a:ext cx="2" cy="697954"/>
          </a:xfrm>
          <a:prstGeom prst="line">
            <a:avLst/>
          </a:prstGeom>
          <a:ln w="38100" cap="rnd">
            <a:solidFill>
              <a:srgbClr val="FFC000"/>
            </a:solidFill>
            <a:prstDash val="sysDot"/>
            <a:tailEnd type="oval"/>
          </a:ln>
        </p:spPr>
        <p:txBody>
          <a:bodyPr tIns="91439" bIns="91439"/>
          <a:lstStyle/>
          <a:p>
            <a:pPr algn="l" defTabSz="457200">
              <a:defRPr sz="2400">
                <a:latin typeface="Helvetica"/>
                <a:ea typeface="Helvetica"/>
                <a:cs typeface="Helvetica"/>
                <a:sym typeface="Helvetica"/>
              </a:defRPr>
            </a:pPr>
            <a:endParaRPr dirty="0">
              <a:latin typeface="Calibri" panose="020F0502020204030204" pitchFamily="34" charset="0"/>
              <a:cs typeface="Calibri" panose="020F0502020204030204" pitchFamily="34" charset="0"/>
            </a:endParaRPr>
          </a:p>
        </p:txBody>
      </p:sp>
      <p:sp>
        <p:nvSpPr>
          <p:cNvPr id="67" name="Shape 1108">
            <a:extLst>
              <a:ext uri="{FF2B5EF4-FFF2-40B4-BE49-F238E27FC236}">
                <a16:creationId xmlns:a16="http://schemas.microsoft.com/office/drawing/2014/main" id="{830A37F0-D656-CD29-8175-EC3E417BAF60}"/>
              </a:ext>
            </a:extLst>
          </p:cNvPr>
          <p:cNvSpPr/>
          <p:nvPr/>
        </p:nvSpPr>
        <p:spPr>
          <a:xfrm flipH="1">
            <a:off x="1978060" y="2285443"/>
            <a:ext cx="2" cy="697954"/>
          </a:xfrm>
          <a:prstGeom prst="line">
            <a:avLst/>
          </a:prstGeom>
          <a:ln w="38100" cap="rnd">
            <a:solidFill>
              <a:srgbClr val="FFC000"/>
            </a:solidFill>
            <a:prstDash val="sysDot"/>
            <a:tailEnd type="oval"/>
          </a:ln>
        </p:spPr>
        <p:txBody>
          <a:bodyPr tIns="91439" bIns="91439"/>
          <a:lstStyle/>
          <a:p>
            <a:pPr algn="l" defTabSz="457200">
              <a:defRPr sz="2400">
                <a:latin typeface="Helvetica"/>
                <a:ea typeface="Helvetica"/>
                <a:cs typeface="Helvetica"/>
                <a:sym typeface="Helvetica"/>
              </a:defRPr>
            </a:pPr>
            <a:endParaRPr dirty="0">
              <a:latin typeface="Calibri" panose="020F0502020204030204" pitchFamily="34" charset="0"/>
              <a:cs typeface="Calibri" panose="020F0502020204030204" pitchFamily="34" charset="0"/>
            </a:endParaRPr>
          </a:p>
        </p:txBody>
      </p:sp>
      <p:sp>
        <p:nvSpPr>
          <p:cNvPr id="68" name="Forma libre 20">
            <a:extLst>
              <a:ext uri="{FF2B5EF4-FFF2-40B4-BE49-F238E27FC236}">
                <a16:creationId xmlns:a16="http://schemas.microsoft.com/office/drawing/2014/main" id="{D2D2D354-4224-34DE-4D56-5755E05F00B3}"/>
              </a:ext>
            </a:extLst>
          </p:cNvPr>
          <p:cNvSpPr/>
          <p:nvPr/>
        </p:nvSpPr>
        <p:spPr>
          <a:xfrm>
            <a:off x="2476856" y="2783517"/>
            <a:ext cx="7238289" cy="608706"/>
          </a:xfrm>
          <a:custGeom>
            <a:avLst/>
            <a:gdLst>
              <a:gd name="connsiteX0" fmla="*/ 0 w 7238289"/>
              <a:gd name="connsiteY0" fmla="*/ 0 h 608706"/>
              <a:gd name="connsiteX1" fmla="*/ 7238289 w 7238289"/>
              <a:gd name="connsiteY1" fmla="*/ 0 h 608706"/>
              <a:gd name="connsiteX2" fmla="*/ 7238289 w 7238289"/>
              <a:gd name="connsiteY2" fmla="*/ 608706 h 608706"/>
              <a:gd name="connsiteX3" fmla="*/ 0 w 7238289"/>
              <a:gd name="connsiteY3" fmla="*/ 608706 h 608706"/>
              <a:gd name="connsiteX4" fmla="*/ 0 w 7238289"/>
              <a:gd name="connsiteY4" fmla="*/ 0 h 608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8289" h="608706">
                <a:moveTo>
                  <a:pt x="0" y="0"/>
                </a:moveTo>
                <a:lnTo>
                  <a:pt x="7238289" y="0"/>
                </a:lnTo>
                <a:lnTo>
                  <a:pt x="7238289" y="608706"/>
                </a:lnTo>
                <a:lnTo>
                  <a:pt x="0" y="608706"/>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76200" tIns="76200" rIns="76200" bIns="76200" numCol="1" spcCol="1270" anchor="t" anchorCtr="0">
            <a:noAutofit/>
          </a:bodyPr>
          <a:lstStyle/>
          <a:p>
            <a:pPr lvl="0" defTabSz="889000">
              <a:lnSpc>
                <a:spcPct val="90000"/>
              </a:lnSpc>
              <a:spcBef>
                <a:spcPct val="0"/>
              </a:spcBef>
              <a:spcAft>
                <a:spcPct val="35000"/>
              </a:spcAft>
            </a:pPr>
            <a:r>
              <a:rPr lang="es-ES" sz="2000" dirty="0">
                <a:latin typeface="Calibri" panose="020F0502020204030204" pitchFamily="34" charset="0"/>
                <a:cs typeface="Calibri" panose="020F0502020204030204" pitchFamily="34" charset="0"/>
              </a:rPr>
              <a:t>Las TIC como herramienta de gestión inteligente de destinos.</a:t>
            </a:r>
          </a:p>
        </p:txBody>
      </p:sp>
      <p:sp>
        <p:nvSpPr>
          <p:cNvPr id="69" name="Forma libre 24">
            <a:extLst>
              <a:ext uri="{FF2B5EF4-FFF2-40B4-BE49-F238E27FC236}">
                <a16:creationId xmlns:a16="http://schemas.microsoft.com/office/drawing/2014/main" id="{95E2A615-874B-CB61-8ECD-1D83434F1E59}"/>
              </a:ext>
            </a:extLst>
          </p:cNvPr>
          <p:cNvSpPr/>
          <p:nvPr/>
        </p:nvSpPr>
        <p:spPr>
          <a:xfrm>
            <a:off x="2476856" y="3467258"/>
            <a:ext cx="7238289" cy="608706"/>
          </a:xfrm>
          <a:custGeom>
            <a:avLst/>
            <a:gdLst>
              <a:gd name="connsiteX0" fmla="*/ 0 w 7238289"/>
              <a:gd name="connsiteY0" fmla="*/ 0 h 608706"/>
              <a:gd name="connsiteX1" fmla="*/ 7238289 w 7238289"/>
              <a:gd name="connsiteY1" fmla="*/ 0 h 608706"/>
              <a:gd name="connsiteX2" fmla="*/ 7238289 w 7238289"/>
              <a:gd name="connsiteY2" fmla="*/ 608706 h 608706"/>
              <a:gd name="connsiteX3" fmla="*/ 0 w 7238289"/>
              <a:gd name="connsiteY3" fmla="*/ 608706 h 608706"/>
              <a:gd name="connsiteX4" fmla="*/ 0 w 7238289"/>
              <a:gd name="connsiteY4" fmla="*/ 0 h 608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8289" h="608706">
                <a:moveTo>
                  <a:pt x="0" y="0"/>
                </a:moveTo>
                <a:lnTo>
                  <a:pt x="7238289" y="0"/>
                </a:lnTo>
                <a:lnTo>
                  <a:pt x="7238289" y="608706"/>
                </a:lnTo>
                <a:lnTo>
                  <a:pt x="0" y="608706"/>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76200" tIns="76200" rIns="76200" bIns="76200" numCol="1" spcCol="1270" anchor="t" anchorCtr="0">
            <a:noAutofit/>
          </a:bodyPr>
          <a:lstStyle/>
          <a:p>
            <a:pPr lvl="0" defTabSz="889000">
              <a:lnSpc>
                <a:spcPct val="90000"/>
              </a:lnSpc>
              <a:spcBef>
                <a:spcPct val="0"/>
              </a:spcBef>
              <a:spcAft>
                <a:spcPct val="35000"/>
              </a:spcAft>
            </a:pPr>
            <a:r>
              <a:rPr lang="es-ES" sz="2000" dirty="0">
                <a:latin typeface="Calibri" panose="020F0502020204030204" pitchFamily="34" charset="0"/>
                <a:cs typeface="Calibri" panose="020F0502020204030204" pitchFamily="34" charset="0"/>
              </a:rPr>
              <a:t>La Plataforma Inteligente de Destinos.</a:t>
            </a:r>
          </a:p>
        </p:txBody>
      </p:sp>
      <p:sp>
        <p:nvSpPr>
          <p:cNvPr id="71" name="Shape 1108">
            <a:extLst>
              <a:ext uri="{FF2B5EF4-FFF2-40B4-BE49-F238E27FC236}">
                <a16:creationId xmlns:a16="http://schemas.microsoft.com/office/drawing/2014/main" id="{08A8D82C-F451-266F-4832-7CF267784B38}"/>
              </a:ext>
            </a:extLst>
          </p:cNvPr>
          <p:cNvSpPr/>
          <p:nvPr/>
        </p:nvSpPr>
        <p:spPr>
          <a:xfrm flipH="1">
            <a:off x="1969134" y="3840911"/>
            <a:ext cx="8926" cy="470105"/>
          </a:xfrm>
          <a:prstGeom prst="line">
            <a:avLst/>
          </a:prstGeom>
          <a:ln w="38100" cap="rnd">
            <a:solidFill>
              <a:srgbClr val="FFC000"/>
            </a:solidFill>
            <a:prstDash val="sysDot"/>
            <a:tailEnd type="oval"/>
          </a:ln>
        </p:spPr>
        <p:txBody>
          <a:bodyPr tIns="91439" bIns="91439"/>
          <a:lstStyle/>
          <a:p>
            <a:pPr algn="l" defTabSz="457200">
              <a:defRPr sz="2400">
                <a:latin typeface="Helvetica"/>
                <a:ea typeface="Helvetica"/>
                <a:cs typeface="Helvetica"/>
                <a:sym typeface="Helvetica"/>
              </a:defRPr>
            </a:pPr>
            <a:endParaRPr dirty="0">
              <a:latin typeface="Calibri" panose="020F0502020204030204" pitchFamily="34" charset="0"/>
              <a:cs typeface="Calibri" panose="020F0502020204030204" pitchFamily="34" charset="0"/>
            </a:endParaRPr>
          </a:p>
        </p:txBody>
      </p:sp>
      <p:sp>
        <p:nvSpPr>
          <p:cNvPr id="73" name="Forma libre 24">
            <a:extLst>
              <a:ext uri="{FF2B5EF4-FFF2-40B4-BE49-F238E27FC236}">
                <a16:creationId xmlns:a16="http://schemas.microsoft.com/office/drawing/2014/main" id="{655A756F-AD37-5BA3-0D27-FB4B1B3EDBEC}"/>
              </a:ext>
            </a:extLst>
          </p:cNvPr>
          <p:cNvSpPr/>
          <p:nvPr/>
        </p:nvSpPr>
        <p:spPr>
          <a:xfrm>
            <a:off x="2429185" y="4150999"/>
            <a:ext cx="7238289" cy="608706"/>
          </a:xfrm>
          <a:custGeom>
            <a:avLst/>
            <a:gdLst>
              <a:gd name="connsiteX0" fmla="*/ 0 w 7238289"/>
              <a:gd name="connsiteY0" fmla="*/ 0 h 608706"/>
              <a:gd name="connsiteX1" fmla="*/ 7238289 w 7238289"/>
              <a:gd name="connsiteY1" fmla="*/ 0 h 608706"/>
              <a:gd name="connsiteX2" fmla="*/ 7238289 w 7238289"/>
              <a:gd name="connsiteY2" fmla="*/ 608706 h 608706"/>
              <a:gd name="connsiteX3" fmla="*/ 0 w 7238289"/>
              <a:gd name="connsiteY3" fmla="*/ 608706 h 608706"/>
              <a:gd name="connsiteX4" fmla="*/ 0 w 7238289"/>
              <a:gd name="connsiteY4" fmla="*/ 0 h 608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8289" h="608706">
                <a:moveTo>
                  <a:pt x="0" y="0"/>
                </a:moveTo>
                <a:lnTo>
                  <a:pt x="7238289" y="0"/>
                </a:lnTo>
                <a:lnTo>
                  <a:pt x="7238289" y="608706"/>
                </a:lnTo>
                <a:lnTo>
                  <a:pt x="0" y="608706"/>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76200" tIns="76200" rIns="76200" bIns="76200" numCol="1" spcCol="1270" anchor="t" anchorCtr="0">
            <a:noAutofit/>
          </a:bodyPr>
          <a:lstStyle/>
          <a:p>
            <a:pPr lvl="0" defTabSz="889000">
              <a:lnSpc>
                <a:spcPct val="90000"/>
              </a:lnSpc>
              <a:spcBef>
                <a:spcPct val="0"/>
              </a:spcBef>
              <a:spcAft>
                <a:spcPct val="35000"/>
              </a:spcAft>
            </a:pPr>
            <a:r>
              <a:rPr lang="es-ES" sz="2000" dirty="0">
                <a:latin typeface="Calibri" panose="020F0502020204030204" pitchFamily="34" charset="0"/>
                <a:cs typeface="Calibri" panose="020F0502020204030204" pitchFamily="34" charset="0"/>
              </a:rPr>
              <a:t>Recomendaciones, Conclusiones</a:t>
            </a:r>
          </a:p>
        </p:txBody>
      </p:sp>
      <p:sp>
        <p:nvSpPr>
          <p:cNvPr id="74" name="Shape 1108">
            <a:extLst>
              <a:ext uri="{FF2B5EF4-FFF2-40B4-BE49-F238E27FC236}">
                <a16:creationId xmlns:a16="http://schemas.microsoft.com/office/drawing/2014/main" id="{7337218B-E5BF-3780-18D5-DAF57D4FD3B9}"/>
              </a:ext>
            </a:extLst>
          </p:cNvPr>
          <p:cNvSpPr/>
          <p:nvPr/>
        </p:nvSpPr>
        <p:spPr>
          <a:xfrm flipH="1">
            <a:off x="1980410" y="3043246"/>
            <a:ext cx="2" cy="697954"/>
          </a:xfrm>
          <a:prstGeom prst="line">
            <a:avLst/>
          </a:prstGeom>
          <a:ln w="38100" cap="rnd">
            <a:solidFill>
              <a:srgbClr val="FFC000"/>
            </a:solidFill>
            <a:prstDash val="sysDot"/>
            <a:tailEnd type="oval"/>
          </a:ln>
        </p:spPr>
        <p:txBody>
          <a:bodyPr tIns="91439" bIns="91439"/>
          <a:lstStyle/>
          <a:p>
            <a:pPr algn="l" defTabSz="457200">
              <a:defRPr sz="2400">
                <a:latin typeface="Helvetica"/>
                <a:ea typeface="Helvetica"/>
                <a:cs typeface="Helvetica"/>
                <a:sym typeface="Helvetica"/>
              </a:defRPr>
            </a:pPr>
            <a:endParaRPr dirty="0">
              <a:latin typeface="Calibri" panose="020F0502020204030204" pitchFamily="34" charset="0"/>
              <a:cs typeface="Calibri" panose="020F0502020204030204" pitchFamily="34" charset="0"/>
            </a:endParaRPr>
          </a:p>
        </p:txBody>
      </p:sp>
      <p:sp>
        <p:nvSpPr>
          <p:cNvPr id="77" name="Forma libre 12">
            <a:extLst>
              <a:ext uri="{FF2B5EF4-FFF2-40B4-BE49-F238E27FC236}">
                <a16:creationId xmlns:a16="http://schemas.microsoft.com/office/drawing/2014/main" id="{15E622A4-C0F4-7A8F-09E9-E0F5465F7D51}"/>
              </a:ext>
            </a:extLst>
          </p:cNvPr>
          <p:cNvSpPr/>
          <p:nvPr/>
        </p:nvSpPr>
        <p:spPr>
          <a:xfrm>
            <a:off x="1287534" y="670255"/>
            <a:ext cx="7238289" cy="608706"/>
          </a:xfrm>
          <a:custGeom>
            <a:avLst/>
            <a:gdLst>
              <a:gd name="connsiteX0" fmla="*/ 0 w 7238289"/>
              <a:gd name="connsiteY0" fmla="*/ 0 h 608706"/>
              <a:gd name="connsiteX1" fmla="*/ 7238289 w 7238289"/>
              <a:gd name="connsiteY1" fmla="*/ 0 h 608706"/>
              <a:gd name="connsiteX2" fmla="*/ 7238289 w 7238289"/>
              <a:gd name="connsiteY2" fmla="*/ 608706 h 608706"/>
              <a:gd name="connsiteX3" fmla="*/ 0 w 7238289"/>
              <a:gd name="connsiteY3" fmla="*/ 608706 h 608706"/>
              <a:gd name="connsiteX4" fmla="*/ 0 w 7238289"/>
              <a:gd name="connsiteY4" fmla="*/ 0 h 608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8289" h="608706">
                <a:moveTo>
                  <a:pt x="0" y="0"/>
                </a:moveTo>
                <a:lnTo>
                  <a:pt x="7238289" y="0"/>
                </a:lnTo>
                <a:lnTo>
                  <a:pt x="7238289" y="608706"/>
                </a:lnTo>
                <a:lnTo>
                  <a:pt x="0" y="608706"/>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76200" tIns="76200" rIns="76200" bIns="76200" numCol="1" spcCol="1270" anchor="t" anchorCtr="0">
            <a:noAutofit/>
          </a:bodyPr>
          <a:lstStyle/>
          <a:p>
            <a:pPr lvl="0" algn="l" defTabSz="889000" rtl="0">
              <a:lnSpc>
                <a:spcPct val="90000"/>
              </a:lnSpc>
              <a:spcBef>
                <a:spcPct val="0"/>
              </a:spcBef>
              <a:spcAft>
                <a:spcPct val="35000"/>
              </a:spcAft>
            </a:pPr>
            <a:r>
              <a:rPr lang="es-ES" sz="2400" b="1" dirty="0">
                <a:solidFill>
                  <a:schemeClr val="bg1"/>
                </a:solidFill>
                <a:latin typeface="Calibri" panose="020F0502020204030204" pitchFamily="34" charset="0"/>
                <a:cs typeface="Calibri" panose="020F0502020204030204" pitchFamily="34" charset="0"/>
              </a:rPr>
              <a:t>Índice</a:t>
            </a:r>
            <a:endParaRPr lang="es-ES" sz="2400" b="1" kern="1200" dirty="0">
              <a:solidFill>
                <a:schemeClr val="bg1"/>
              </a:solidFill>
              <a:latin typeface="Calibri" panose="020F0502020204030204" pitchFamily="34" charset="0"/>
              <a:cs typeface="Calibri" panose="020F0502020204030204" pitchFamily="34" charset="0"/>
            </a:endParaRPr>
          </a:p>
        </p:txBody>
      </p:sp>
      <p:sp>
        <p:nvSpPr>
          <p:cNvPr id="78" name="Shape 1108">
            <a:extLst>
              <a:ext uri="{FF2B5EF4-FFF2-40B4-BE49-F238E27FC236}">
                <a16:creationId xmlns:a16="http://schemas.microsoft.com/office/drawing/2014/main" id="{106E95CE-244A-361E-2C44-E830DFADD892}"/>
              </a:ext>
            </a:extLst>
          </p:cNvPr>
          <p:cNvSpPr/>
          <p:nvPr/>
        </p:nvSpPr>
        <p:spPr>
          <a:xfrm flipH="1">
            <a:off x="1978060" y="4360444"/>
            <a:ext cx="0" cy="440542"/>
          </a:xfrm>
          <a:prstGeom prst="line">
            <a:avLst/>
          </a:prstGeom>
          <a:ln w="38100" cap="rnd">
            <a:solidFill>
              <a:srgbClr val="FFC000"/>
            </a:solidFill>
            <a:prstDash val="sysDot"/>
            <a:tailEnd type="oval"/>
          </a:ln>
        </p:spPr>
        <p:txBody>
          <a:bodyPr tIns="91439" bIns="91439"/>
          <a:lstStyle/>
          <a:p>
            <a:pPr algn="l" defTabSz="457200">
              <a:defRPr sz="2400">
                <a:latin typeface="Helvetica"/>
                <a:ea typeface="Helvetica"/>
                <a:cs typeface="Helvetica"/>
                <a:sym typeface="Helvetica"/>
              </a:defRPr>
            </a:pPr>
            <a:endParaRPr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22138511"/>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4815840" y="449505"/>
            <a:ext cx="7376160" cy="6368395"/>
          </a:xfrm>
          <a:prstGeom prst="rect">
            <a:avLst/>
          </a:prstGeom>
        </p:spPr>
      </p:pic>
      <p:sp>
        <p:nvSpPr>
          <p:cNvPr id="2" name="Título 1">
            <a:extLst>
              <a:ext uri="{FF2B5EF4-FFF2-40B4-BE49-F238E27FC236}">
                <a16:creationId xmlns:a16="http://schemas.microsoft.com/office/drawing/2014/main" id="{198C5EC5-45BA-4541-5BF2-B85D768996B5}"/>
              </a:ext>
            </a:extLst>
          </p:cNvPr>
          <p:cNvSpPr>
            <a:spLocks noGrp="1"/>
          </p:cNvSpPr>
          <p:nvPr>
            <p:ph type="title"/>
          </p:nvPr>
        </p:nvSpPr>
        <p:spPr/>
        <p:txBody>
          <a:bodyPr>
            <a:normAutofit/>
          </a:bodyPr>
          <a:lstStyle/>
          <a:p>
            <a:r>
              <a:rPr lang="es-ES" u="none"/>
              <a:t>Metodología</a:t>
            </a:r>
            <a:endParaRPr lang="es-ES" dirty="0"/>
          </a:p>
        </p:txBody>
      </p:sp>
      <p:pic>
        <p:nvPicPr>
          <p:cNvPr id="4" name="Imagen 3"/>
          <p:cNvPicPr>
            <a:picLocks noChangeAspect="1"/>
          </p:cNvPicPr>
          <p:nvPr/>
        </p:nvPicPr>
        <p:blipFill>
          <a:blip r:embed="rId3"/>
          <a:stretch>
            <a:fillRect/>
          </a:stretch>
        </p:blipFill>
        <p:spPr>
          <a:xfrm>
            <a:off x="862432" y="1037067"/>
            <a:ext cx="4081424" cy="5780833"/>
          </a:xfrm>
          <a:prstGeom prst="rect">
            <a:avLst/>
          </a:prstGeom>
        </p:spPr>
      </p:pic>
      <p:sp>
        <p:nvSpPr>
          <p:cNvPr id="8" name="Rectángulo 7"/>
          <p:cNvSpPr/>
          <p:nvPr/>
        </p:nvSpPr>
        <p:spPr>
          <a:xfrm>
            <a:off x="50156" y="444269"/>
            <a:ext cx="6780411" cy="369332"/>
          </a:xfrm>
          <a:prstGeom prst="rect">
            <a:avLst/>
          </a:prstGeom>
        </p:spPr>
        <p:txBody>
          <a:bodyPr wrap="square">
            <a:spAutoFit/>
          </a:bodyPr>
          <a:lstStyle/>
          <a:p>
            <a:r>
              <a:rPr lang="es-ES" dirty="0"/>
              <a:t>Indicadores urbanos de calidad de vida</a:t>
            </a:r>
          </a:p>
        </p:txBody>
      </p:sp>
    </p:spTree>
    <p:extLst>
      <p:ext uri="{BB962C8B-B14F-4D97-AF65-F5344CB8AC3E}">
        <p14:creationId xmlns:p14="http://schemas.microsoft.com/office/powerpoint/2010/main" val="23910657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8C5EC5-45BA-4541-5BF2-B85D768996B5}"/>
              </a:ext>
            </a:extLst>
          </p:cNvPr>
          <p:cNvSpPr>
            <a:spLocks noGrp="1"/>
          </p:cNvSpPr>
          <p:nvPr>
            <p:ph type="title"/>
          </p:nvPr>
        </p:nvSpPr>
        <p:spPr/>
        <p:txBody>
          <a:bodyPr>
            <a:normAutofit/>
          </a:bodyPr>
          <a:lstStyle/>
          <a:p>
            <a:r>
              <a:rPr lang="es-ES" u="none" dirty="0"/>
              <a:t>02 | Sistema de indicadores​</a:t>
            </a:r>
            <a:endParaRPr lang="es-ES" dirty="0"/>
          </a:p>
        </p:txBody>
      </p:sp>
      <p:pic>
        <p:nvPicPr>
          <p:cNvPr id="3" name="Imagen 2" descr="Diagrama&#10;&#10;Descripción generada automáticamente">
            <a:extLst>
              <a:ext uri="{FF2B5EF4-FFF2-40B4-BE49-F238E27FC236}">
                <a16:creationId xmlns:a16="http://schemas.microsoft.com/office/drawing/2014/main" id="{C56BD74E-393D-0B05-9938-9D33E19BB93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239" t="9810" r="52465" b="79473"/>
          <a:stretch/>
        </p:blipFill>
        <p:spPr>
          <a:xfrm>
            <a:off x="6815386" y="449504"/>
            <a:ext cx="4509063" cy="1738923"/>
          </a:xfrm>
          <a:prstGeom prst="rect">
            <a:avLst/>
          </a:prstGeom>
        </p:spPr>
      </p:pic>
      <p:pic>
        <p:nvPicPr>
          <p:cNvPr id="4" name="Imagen 3" descr="Diagrama&#10;&#10;Descripción generada automáticamente">
            <a:extLst>
              <a:ext uri="{FF2B5EF4-FFF2-40B4-BE49-F238E27FC236}">
                <a16:creationId xmlns:a16="http://schemas.microsoft.com/office/drawing/2014/main" id="{5828DAD2-4251-32AE-EEEB-859D6C1D1C5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3174" b="7408"/>
          <a:stretch/>
        </p:blipFill>
        <p:spPr>
          <a:xfrm>
            <a:off x="0" y="449504"/>
            <a:ext cx="6815387" cy="6690501"/>
          </a:xfrm>
          <a:prstGeom prst="rect">
            <a:avLst/>
          </a:prstGeom>
        </p:spPr>
      </p:pic>
      <p:pic>
        <p:nvPicPr>
          <p:cNvPr id="7" name="Imagen 6">
            <a:extLst>
              <a:ext uri="{FF2B5EF4-FFF2-40B4-BE49-F238E27FC236}">
                <a16:creationId xmlns:a16="http://schemas.microsoft.com/office/drawing/2014/main" id="{5FF7459D-AC8D-A59F-6503-86DEC847C8A4}"/>
              </a:ext>
            </a:extLst>
          </p:cNvPr>
          <p:cNvPicPr>
            <a:picLocks noChangeAspect="1"/>
          </p:cNvPicPr>
          <p:nvPr/>
        </p:nvPicPr>
        <p:blipFill>
          <a:blip r:embed="rId3"/>
          <a:stretch>
            <a:fillRect/>
          </a:stretch>
        </p:blipFill>
        <p:spPr>
          <a:xfrm>
            <a:off x="6859632" y="2225003"/>
            <a:ext cx="4464818" cy="4669573"/>
          </a:xfrm>
          <a:prstGeom prst="rect">
            <a:avLst/>
          </a:prstGeom>
        </p:spPr>
      </p:pic>
    </p:spTree>
    <p:extLst>
      <p:ext uri="{BB962C8B-B14F-4D97-AF65-F5344CB8AC3E}">
        <p14:creationId xmlns:p14="http://schemas.microsoft.com/office/powerpoint/2010/main" val="4684367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69FE5E-C550-4789-F346-E8B8E9E8EC65}"/>
              </a:ext>
            </a:extLst>
          </p:cNvPr>
          <p:cNvSpPr>
            <a:spLocks noGrp="1"/>
          </p:cNvSpPr>
          <p:nvPr>
            <p:ph type="title"/>
          </p:nvPr>
        </p:nvSpPr>
        <p:spPr/>
        <p:txBody>
          <a:bodyPr/>
          <a:lstStyle/>
          <a:p>
            <a:r>
              <a:rPr lang="es-ES" dirty="0"/>
              <a:t>F3 Dotación de equipamientos y servicios</a:t>
            </a:r>
          </a:p>
        </p:txBody>
      </p:sp>
      <p:pic>
        <p:nvPicPr>
          <p:cNvPr id="6" name="Imagen 5">
            <a:extLst>
              <a:ext uri="{FF2B5EF4-FFF2-40B4-BE49-F238E27FC236}">
                <a16:creationId xmlns:a16="http://schemas.microsoft.com/office/drawing/2014/main" id="{15A3F763-8997-2E8B-B44F-E3FCFBFB3C17}"/>
              </a:ext>
            </a:extLst>
          </p:cNvPr>
          <p:cNvPicPr>
            <a:picLocks noChangeAspect="1"/>
          </p:cNvPicPr>
          <p:nvPr/>
        </p:nvPicPr>
        <p:blipFill>
          <a:blip r:embed="rId2"/>
          <a:stretch>
            <a:fillRect/>
          </a:stretch>
        </p:blipFill>
        <p:spPr>
          <a:xfrm>
            <a:off x="875682" y="2862073"/>
            <a:ext cx="10205323" cy="4011894"/>
          </a:xfrm>
          <a:prstGeom prst="rect">
            <a:avLst/>
          </a:prstGeom>
        </p:spPr>
      </p:pic>
      <p:pic>
        <p:nvPicPr>
          <p:cNvPr id="8" name="Imagen 7">
            <a:extLst>
              <a:ext uri="{FF2B5EF4-FFF2-40B4-BE49-F238E27FC236}">
                <a16:creationId xmlns:a16="http://schemas.microsoft.com/office/drawing/2014/main" id="{1DE248A2-BAD1-C7B6-2C97-61F210DF671F}"/>
              </a:ext>
            </a:extLst>
          </p:cNvPr>
          <p:cNvPicPr>
            <a:picLocks noChangeAspect="1"/>
          </p:cNvPicPr>
          <p:nvPr/>
        </p:nvPicPr>
        <p:blipFill>
          <a:blip r:embed="rId3"/>
          <a:srcRect r="84229"/>
          <a:stretch/>
        </p:blipFill>
        <p:spPr>
          <a:xfrm>
            <a:off x="10769258" y="-64008"/>
            <a:ext cx="1422742" cy="1190791"/>
          </a:xfrm>
          <a:prstGeom prst="rect">
            <a:avLst/>
          </a:prstGeom>
        </p:spPr>
      </p:pic>
      <p:pic>
        <p:nvPicPr>
          <p:cNvPr id="10" name="Imagen 9">
            <a:extLst>
              <a:ext uri="{FF2B5EF4-FFF2-40B4-BE49-F238E27FC236}">
                <a16:creationId xmlns:a16="http://schemas.microsoft.com/office/drawing/2014/main" id="{4E2B7074-0F94-69B6-8FDA-CDACFC53BB9D}"/>
              </a:ext>
            </a:extLst>
          </p:cNvPr>
          <p:cNvPicPr>
            <a:picLocks noChangeAspect="1"/>
          </p:cNvPicPr>
          <p:nvPr/>
        </p:nvPicPr>
        <p:blipFill>
          <a:blip r:embed="rId4"/>
          <a:srcRect b="72003"/>
          <a:stretch/>
        </p:blipFill>
        <p:spPr>
          <a:xfrm>
            <a:off x="135768" y="539352"/>
            <a:ext cx="7298304" cy="524207"/>
          </a:xfrm>
          <a:prstGeom prst="rect">
            <a:avLst/>
          </a:prstGeom>
        </p:spPr>
      </p:pic>
      <p:pic>
        <p:nvPicPr>
          <p:cNvPr id="11" name="Imagen 10">
            <a:extLst>
              <a:ext uri="{FF2B5EF4-FFF2-40B4-BE49-F238E27FC236}">
                <a16:creationId xmlns:a16="http://schemas.microsoft.com/office/drawing/2014/main" id="{759EF026-AF8A-F07F-EDCF-44E4BFDDD293}"/>
              </a:ext>
            </a:extLst>
          </p:cNvPr>
          <p:cNvPicPr>
            <a:picLocks noChangeAspect="1"/>
          </p:cNvPicPr>
          <p:nvPr/>
        </p:nvPicPr>
        <p:blipFill>
          <a:blip r:embed="rId4"/>
          <a:srcRect l="24624" t="31323" r="6968"/>
          <a:stretch/>
        </p:blipFill>
        <p:spPr>
          <a:xfrm>
            <a:off x="135768" y="1619678"/>
            <a:ext cx="4992624" cy="1307927"/>
          </a:xfrm>
          <a:prstGeom prst="rect">
            <a:avLst/>
          </a:prstGeom>
        </p:spPr>
      </p:pic>
      <p:pic>
        <p:nvPicPr>
          <p:cNvPr id="4" name="Imagen 3">
            <a:extLst>
              <a:ext uri="{FF2B5EF4-FFF2-40B4-BE49-F238E27FC236}">
                <a16:creationId xmlns:a16="http://schemas.microsoft.com/office/drawing/2014/main" id="{1A52935A-A059-3D35-46E9-1452108E05AF}"/>
              </a:ext>
            </a:extLst>
          </p:cNvPr>
          <p:cNvPicPr>
            <a:picLocks noChangeAspect="1"/>
          </p:cNvPicPr>
          <p:nvPr/>
        </p:nvPicPr>
        <p:blipFill>
          <a:blip r:embed="rId5"/>
          <a:stretch>
            <a:fillRect/>
          </a:stretch>
        </p:blipFill>
        <p:spPr>
          <a:xfrm>
            <a:off x="4544568" y="1028907"/>
            <a:ext cx="7460830" cy="1968517"/>
          </a:xfrm>
          <a:prstGeom prst="rect">
            <a:avLst/>
          </a:prstGeom>
        </p:spPr>
      </p:pic>
      <p:pic>
        <p:nvPicPr>
          <p:cNvPr id="13" name="Imagen 12">
            <a:extLst>
              <a:ext uri="{FF2B5EF4-FFF2-40B4-BE49-F238E27FC236}">
                <a16:creationId xmlns:a16="http://schemas.microsoft.com/office/drawing/2014/main" id="{2B945CE9-9D4D-6378-1548-B03BA9FECB05}"/>
              </a:ext>
            </a:extLst>
          </p:cNvPr>
          <p:cNvPicPr>
            <a:picLocks noChangeAspect="1"/>
          </p:cNvPicPr>
          <p:nvPr/>
        </p:nvPicPr>
        <p:blipFill>
          <a:blip r:embed="rId6"/>
          <a:stretch>
            <a:fillRect/>
          </a:stretch>
        </p:blipFill>
        <p:spPr>
          <a:xfrm>
            <a:off x="641459" y="1343414"/>
            <a:ext cx="1619476" cy="276264"/>
          </a:xfrm>
          <a:prstGeom prst="rect">
            <a:avLst/>
          </a:prstGeom>
        </p:spPr>
      </p:pic>
    </p:spTree>
    <p:extLst>
      <p:ext uri="{BB962C8B-B14F-4D97-AF65-F5344CB8AC3E}">
        <p14:creationId xmlns:p14="http://schemas.microsoft.com/office/powerpoint/2010/main" val="2604773920"/>
      </p:ext>
    </p:extLst>
  </p:cSld>
  <p:clrMapOvr>
    <a:masterClrMapping/>
  </p:clrMapOvr>
</p:sld>
</file>

<file path=ppt/theme/theme1.xml><?xml version="1.0" encoding="utf-8"?>
<a:theme xmlns:a="http://schemas.openxmlformats.org/drawingml/2006/main" name="1_VLCI">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VLCi">
      <a:majorFont>
        <a:latin typeface="Raleway Bold"/>
        <a:ea typeface=""/>
        <a:cs typeface=""/>
      </a:majorFont>
      <a:minorFont>
        <a:latin typeface="Ralew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LCI" id="{1FB2C24F-4659-4CA7-9666-16828CA9BD0B}" vid="{1A165F46-ECD0-4BEE-905D-375EC15EB647}"/>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75569215D683C145810C2B1AF6504666" ma:contentTypeVersion="17" ma:contentTypeDescription="Crear nuevo documento." ma:contentTypeScope="" ma:versionID="911f6dea05102985d27f3bcac84d9978">
  <xsd:schema xmlns:xsd="http://www.w3.org/2001/XMLSchema" xmlns:xs="http://www.w3.org/2001/XMLSchema" xmlns:p="http://schemas.microsoft.com/office/2006/metadata/properties" xmlns:ns2="1e649d9e-2f3d-45f3-9111-d3192c4102b0" xmlns:ns3="91a5a100-7c85-475a-9de4-287303b6f7e2" targetNamespace="http://schemas.microsoft.com/office/2006/metadata/properties" ma:root="true" ma:fieldsID="c8a9b300f818f24a40f300c661338c14" ns2:_="" ns3:_="">
    <xsd:import namespace="1e649d9e-2f3d-45f3-9111-d3192c4102b0"/>
    <xsd:import namespace="91a5a100-7c85-475a-9de4-287303b6f7e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ObjectDetectorVersions"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element ref="ns2:Etiqueta" minOccurs="0"/>
                <xsd:element ref="ns2:MediaServiceLocation" minOccurs="0"/>
                <xsd:element ref="ns2:_Flow_Signoff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e649d9e-2f3d-45f3-9111-d3192c4102b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Etiquetas de imagen" ma:readOnly="false" ma:fieldId="{5cf76f15-5ced-4ddc-b409-7134ff3c332f}" ma:taxonomyMulti="true" ma:sspId="d17d94fe-cfe5-4c28-be03-fcda20859309"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Etiqueta" ma:index="22" nillable="true" ma:displayName="Etiqueta" ma:format="Dropdown" ma:internalName="Etiqueta">
      <xsd:simpleType>
        <xsd:restriction base="dms:Text">
          <xsd:maxLength value="255"/>
        </xsd:restriction>
      </xsd:simpleType>
    </xsd:element>
    <xsd:element name="MediaServiceLocation" ma:index="23" nillable="true" ma:displayName="Location" ma:indexed="true" ma:internalName="MediaServiceLocation" ma:readOnly="true">
      <xsd:simpleType>
        <xsd:restriction base="dms:Text"/>
      </xsd:simpleType>
    </xsd:element>
    <xsd:element name="_Flow_SignoffStatus" ma:index="24" nillable="true" ma:displayName="Estado de aprobación" ma:internalName="Estado_x0020_de_x0020_aprobaci_x00f3_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1a5a100-7c85-475a-9de4-287303b6f7e2" elementFormDefault="qualified">
    <xsd:import namespace="http://schemas.microsoft.com/office/2006/documentManagement/types"/>
    <xsd:import namespace="http://schemas.microsoft.com/office/infopath/2007/PartnerControls"/>
    <xsd:element name="SharedWithUsers" ma:index="10"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talles de uso compartido" ma:internalName="SharedWithDetails" ma:readOnly="true">
      <xsd:simpleType>
        <xsd:restriction base="dms:Note">
          <xsd:maxLength value="255"/>
        </xsd:restriction>
      </xsd:simpleType>
    </xsd:element>
    <xsd:element name="TaxCatchAll" ma:index="17" nillable="true" ma:displayName="Taxonomy Catch All Column" ma:hidden="true" ma:list="{89d16a35-1b8e-43ad-b7cb-720a819ba1d9}" ma:internalName="TaxCatchAll" ma:showField="CatchAllData" ma:web="91a5a100-7c85-475a-9de4-287303b6f7e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e649d9e-2f3d-45f3-9111-d3192c4102b0">
      <Terms xmlns="http://schemas.microsoft.com/office/infopath/2007/PartnerControls"/>
    </lcf76f155ced4ddcb4097134ff3c332f>
    <TaxCatchAll xmlns="91a5a100-7c85-475a-9de4-287303b6f7e2" xsi:nil="true"/>
    <Etiqueta xmlns="1e649d9e-2f3d-45f3-9111-d3192c4102b0" xsi:nil="true"/>
    <_Flow_SignoffStatus xmlns="1e649d9e-2f3d-45f3-9111-d3192c4102b0" xsi:nil="true"/>
  </documentManagement>
</p:properties>
</file>

<file path=customXml/itemProps1.xml><?xml version="1.0" encoding="utf-8"?>
<ds:datastoreItem xmlns:ds="http://schemas.openxmlformats.org/officeDocument/2006/customXml" ds:itemID="{87BCC0D5-FBF4-476C-B16F-CCFA62E85881}">
  <ds:schemaRefs>
    <ds:schemaRef ds:uri="http://schemas.microsoft.com/sharepoint/v3/contenttype/forms"/>
  </ds:schemaRefs>
</ds:datastoreItem>
</file>

<file path=customXml/itemProps2.xml><?xml version="1.0" encoding="utf-8"?>
<ds:datastoreItem xmlns:ds="http://schemas.openxmlformats.org/officeDocument/2006/customXml" ds:itemID="{EB6ACCD5-E743-43FE-8A12-B35C034608BB}">
  <ds:schemaRefs>
    <ds:schemaRef ds:uri="1e649d9e-2f3d-45f3-9111-d3192c4102b0"/>
    <ds:schemaRef ds:uri="91a5a100-7c85-475a-9de4-287303b6f7e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244AB88-86CD-4DC2-8390-402F83B507A0}">
  <ds:schemaRefs>
    <ds:schemaRef ds:uri="1e649d9e-2f3d-45f3-9111-d3192c4102b0"/>
    <ds:schemaRef ds:uri="91a5a100-7c85-475a-9de4-287303b6f7e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488</TotalTime>
  <Words>3841</Words>
  <Application>Microsoft Office PowerPoint</Application>
  <PresentationFormat>Panorámica</PresentationFormat>
  <Paragraphs>463</Paragraphs>
  <Slides>30</Slides>
  <Notes>15</Notes>
  <HiddenSlides>0</HiddenSlides>
  <MMClips>0</MMClips>
  <ScaleCrop>false</ScaleCrop>
  <HeadingPairs>
    <vt:vector size="4" baseType="variant">
      <vt:variant>
        <vt:lpstr>Tema</vt:lpstr>
      </vt:variant>
      <vt:variant>
        <vt:i4>1</vt:i4>
      </vt:variant>
      <vt:variant>
        <vt:lpstr>Títulos de diapositiva</vt:lpstr>
      </vt:variant>
      <vt:variant>
        <vt:i4>30</vt:i4>
      </vt:variant>
    </vt:vector>
  </HeadingPairs>
  <TitlesOfParts>
    <vt:vector size="31" baseType="lpstr">
      <vt:lpstr>1_VLCI</vt:lpstr>
      <vt:lpstr>Presentación de PowerPoint</vt:lpstr>
      <vt:lpstr>Presentación de PowerPoint</vt:lpstr>
      <vt:lpstr>Anatomía de la Ciudad</vt:lpstr>
      <vt:lpstr>Concepto y características de Saturación turística y gestión de flujos</vt:lpstr>
      <vt:lpstr>Impacto de la digitalización en toda la cadena de valor turística</vt:lpstr>
      <vt:lpstr>Presentación de PowerPoint</vt:lpstr>
      <vt:lpstr>Metodología</vt:lpstr>
      <vt:lpstr>02 | Sistema de indicadores​</vt:lpstr>
      <vt:lpstr>F3 Dotación de equipamientos y servicios</vt:lpstr>
      <vt:lpstr>Asistente para la planificación urbana: evaluación, gestión de calidad de vida ​</vt:lpstr>
      <vt:lpstr>Presentación de PowerPoint</vt:lpstr>
      <vt:lpstr>Ecosistema TIC Ciudad Inteligente y Sostenible</vt:lpstr>
      <vt:lpstr>Elementos Habilitantes Smart</vt:lpstr>
      <vt:lpstr>Entorno Inteligente para la obtención de datos</vt:lpstr>
      <vt:lpstr>Colaboración Público-Privada en la obtención del dato</vt:lpstr>
      <vt:lpstr>Tarjetas Inteligentes</vt:lpstr>
      <vt:lpstr>Presentación de PowerPoint</vt:lpstr>
      <vt:lpstr>Presentación de PowerPoint</vt:lpstr>
      <vt:lpstr>Viviendas de Uso Turístico</vt:lpstr>
      <vt:lpstr>Presentación de PowerPoint</vt:lpstr>
      <vt:lpstr>Ecosistema TIC Destino Inteligente y Sostenible</vt:lpstr>
      <vt:lpstr>¿Qué nos ofrece el catálogo de servicios y soluciones digitales de la PID?</vt:lpstr>
      <vt:lpstr>Servicios del Nodo Central de la PID</vt:lpstr>
      <vt:lpstr>Plataforma Inteligente de Destinos</vt:lpstr>
      <vt:lpstr>Presentación de PowerPoint</vt:lpstr>
      <vt:lpstr>Recomendaciones para una gestión turística equilibrada</vt:lpstr>
      <vt:lpstr>Conclusiones</vt:lpstr>
      <vt:lpstr>Presentación de PowerPoint</vt:lpstr>
      <vt:lpstr>Casos de éxito en la gestión digital del turismo</vt:lpstr>
      <vt:lpstr>Casos de fracaso en la gestión digital del turismo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OCI</dc:creator>
  <cp:lastModifiedBy>Ramón Ferri</cp:lastModifiedBy>
  <cp:revision>22</cp:revision>
  <dcterms:created xsi:type="dcterms:W3CDTF">2017-10-23T06:53:53Z</dcterms:created>
  <dcterms:modified xsi:type="dcterms:W3CDTF">2025-09-26T07:39:58Z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0x01010075569215D683C145810C2B1AF6504666</vt:lpwstr>
  </property>
  <property fmtid="{D5CDD505-2E9C-101B-9397-08002B2CF9AE}" pid="3" name="MediaServiceImageTags">
    <vt:lpwstr/>
  </property>
</Properties>
</file>