
<file path=[Content_Types].xml><?xml version="1.0" encoding="utf-8"?>
<Types xmlns="http://schemas.openxmlformats.org/package/2006/content-types">
  <Default Extension="emf" ContentType="image/x-emf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  <p:sldMasterId id="2147483660" r:id="rId5"/>
  </p:sldMasterIdLst>
  <p:notesMasterIdLst>
    <p:notesMasterId r:id="rId12"/>
  </p:notesMasterIdLst>
  <p:sldIdLst>
    <p:sldId id="256" r:id="rId6"/>
    <p:sldId id="266" r:id="rId7"/>
    <p:sldId id="304" r:id="rId8"/>
    <p:sldId id="305" r:id="rId9"/>
    <p:sldId id="306" r:id="rId10"/>
    <p:sldId id="259" r:id="rId11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658E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6007E2B-EF9A-E148-97A3-757ABA05AD94}" v="5" dt="2025-07-01T15:49:22.63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853"/>
    <p:restoredTop sz="94635"/>
  </p:normalViewPr>
  <p:slideViewPr>
    <p:cSldViewPr snapToGrid="0">
      <p:cViewPr varScale="1">
        <p:scale>
          <a:sx n="120" d="100"/>
          <a:sy n="120" d="100"/>
        </p:scale>
        <p:origin x="640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presProps" Target="presProps.xml"/><Relationship Id="rId18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notesMaster" Target="notesMasters/notesMaster1.xml"/><Relationship Id="rId17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2.xml"/><Relationship Id="rId15" Type="http://schemas.openxmlformats.org/officeDocument/2006/relationships/theme" Target="theme/theme1.xml"/><Relationship Id="rId10" Type="http://schemas.openxmlformats.org/officeDocument/2006/relationships/slide" Target="slides/slide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ichele Geroldi | Sextaplanta" userId="S::michele@sextaplanta.com::bd9ad73c-54d4-4752-b411-19d5fd7fe5b1" providerId="AD" clId="Web-{613C5F3F-7F5E-91A1-DA7E-E588ABA4650B}"/>
    <pc:docChg chg="addSld delSld modSld sldOrd">
      <pc:chgData name="Michele Geroldi | Sextaplanta" userId="S::michele@sextaplanta.com::bd9ad73c-54d4-4752-b411-19d5fd7fe5b1" providerId="AD" clId="Web-{613C5F3F-7F5E-91A1-DA7E-E588ABA4650B}" dt="2025-05-06T09:56:49.182" v="230"/>
      <pc:docMkLst>
        <pc:docMk/>
      </pc:docMkLst>
      <pc:sldChg chg="modSp">
        <pc:chgData name="Michele Geroldi | Sextaplanta" userId="S::michele@sextaplanta.com::bd9ad73c-54d4-4752-b411-19d5fd7fe5b1" providerId="AD" clId="Web-{613C5F3F-7F5E-91A1-DA7E-E588ABA4650B}" dt="2025-05-06T09:50:30.950" v="32" actId="1076"/>
        <pc:sldMkLst>
          <pc:docMk/>
          <pc:sldMk cId="4038005341" sldId="256"/>
        </pc:sldMkLst>
        <pc:spChg chg="mod">
          <ac:chgData name="Michele Geroldi | Sextaplanta" userId="S::michele@sextaplanta.com::bd9ad73c-54d4-4752-b411-19d5fd7fe5b1" providerId="AD" clId="Web-{613C5F3F-7F5E-91A1-DA7E-E588ABA4650B}" dt="2025-05-06T09:50:03.824" v="7" actId="20577"/>
          <ac:spMkLst>
            <pc:docMk/>
            <pc:sldMk cId="4038005341" sldId="256"/>
            <ac:spMk id="2" creationId="{EEA57959-AB04-EC06-8B85-586C32565140}"/>
          </ac:spMkLst>
        </pc:spChg>
        <pc:spChg chg="mod">
          <ac:chgData name="Michele Geroldi | Sextaplanta" userId="S::michele@sextaplanta.com::bd9ad73c-54d4-4752-b411-19d5fd7fe5b1" providerId="AD" clId="Web-{613C5F3F-7F5E-91A1-DA7E-E588ABA4650B}" dt="2025-05-06T09:50:30.950" v="32" actId="1076"/>
          <ac:spMkLst>
            <pc:docMk/>
            <pc:sldMk cId="4038005341" sldId="256"/>
            <ac:spMk id="3" creationId="{B18EC9B4-8946-FB4A-56FD-D41F958D7C6B}"/>
          </ac:spMkLst>
        </pc:spChg>
        <pc:spChg chg="mod">
          <ac:chgData name="Michele Geroldi | Sextaplanta" userId="S::michele@sextaplanta.com::bd9ad73c-54d4-4752-b411-19d5fd7fe5b1" providerId="AD" clId="Web-{613C5F3F-7F5E-91A1-DA7E-E588ABA4650B}" dt="2025-05-06T09:49:56.449" v="0" actId="20577"/>
          <ac:spMkLst>
            <pc:docMk/>
            <pc:sldMk cId="4038005341" sldId="256"/>
            <ac:spMk id="4" creationId="{DE055A3C-53CC-D4D5-C40F-5FADC2FEF44E}"/>
          </ac:spMkLst>
        </pc:spChg>
      </pc:sldChg>
      <pc:sldChg chg="modSp">
        <pc:chgData name="Michele Geroldi | Sextaplanta" userId="S::michele@sextaplanta.com::bd9ad73c-54d4-4752-b411-19d5fd7fe5b1" providerId="AD" clId="Web-{613C5F3F-7F5E-91A1-DA7E-E588ABA4650B}" dt="2025-05-06T09:51:23.405" v="86" actId="20577"/>
        <pc:sldMkLst>
          <pc:docMk/>
          <pc:sldMk cId="2362925642" sldId="257"/>
        </pc:sldMkLst>
        <pc:spChg chg="mod">
          <ac:chgData name="Michele Geroldi | Sextaplanta" userId="S::michele@sextaplanta.com::bd9ad73c-54d4-4752-b411-19d5fd7fe5b1" providerId="AD" clId="Web-{613C5F3F-7F5E-91A1-DA7E-E588ABA4650B}" dt="2025-05-06T09:51:23.405" v="86" actId="20577"/>
          <ac:spMkLst>
            <pc:docMk/>
            <pc:sldMk cId="2362925642" sldId="257"/>
            <ac:spMk id="6" creationId="{E8E46E4F-5CB6-F5D6-B023-2E26879D3132}"/>
          </ac:spMkLst>
        </pc:spChg>
      </pc:sldChg>
      <pc:sldChg chg="del">
        <pc:chgData name="Michele Geroldi | Sextaplanta" userId="S::michele@sextaplanta.com::bd9ad73c-54d4-4752-b411-19d5fd7fe5b1" providerId="AD" clId="Web-{613C5F3F-7F5E-91A1-DA7E-E588ABA4650B}" dt="2025-05-06T09:56:49.182" v="230"/>
        <pc:sldMkLst>
          <pc:docMk/>
          <pc:sldMk cId="2593415226" sldId="264"/>
        </pc:sldMkLst>
      </pc:sldChg>
      <pc:sldChg chg="modSp">
        <pc:chgData name="Michele Geroldi | Sextaplanta" userId="S::michele@sextaplanta.com::bd9ad73c-54d4-4752-b411-19d5fd7fe5b1" providerId="AD" clId="Web-{613C5F3F-7F5E-91A1-DA7E-E588ABA4650B}" dt="2025-05-06T09:52:24.469" v="134" actId="20577"/>
        <pc:sldMkLst>
          <pc:docMk/>
          <pc:sldMk cId="1706393862" sldId="266"/>
        </pc:sldMkLst>
        <pc:spChg chg="mod">
          <ac:chgData name="Michele Geroldi | Sextaplanta" userId="S::michele@sextaplanta.com::bd9ad73c-54d4-4752-b411-19d5fd7fe5b1" providerId="AD" clId="Web-{613C5F3F-7F5E-91A1-DA7E-E588ABA4650B}" dt="2025-05-06T09:52:24.469" v="134" actId="20577"/>
          <ac:spMkLst>
            <pc:docMk/>
            <pc:sldMk cId="1706393862" sldId="266"/>
            <ac:spMk id="3" creationId="{7F5597C0-9640-CA24-298C-002798D9D708}"/>
          </ac:spMkLst>
        </pc:spChg>
        <pc:spChg chg="mod">
          <ac:chgData name="Michele Geroldi | Sextaplanta" userId="S::michele@sextaplanta.com::bd9ad73c-54d4-4752-b411-19d5fd7fe5b1" providerId="AD" clId="Web-{613C5F3F-7F5E-91A1-DA7E-E588ABA4650B}" dt="2025-05-06T09:51:33.468" v="93" actId="20577"/>
          <ac:spMkLst>
            <pc:docMk/>
            <pc:sldMk cId="1706393862" sldId="266"/>
            <ac:spMk id="8" creationId="{9FE4EB74-420B-0592-9F78-B5685A9C205B}"/>
          </ac:spMkLst>
        </pc:spChg>
        <pc:spChg chg="mod">
          <ac:chgData name="Michele Geroldi | Sextaplanta" userId="S::michele@sextaplanta.com::bd9ad73c-54d4-4752-b411-19d5fd7fe5b1" providerId="AD" clId="Web-{613C5F3F-7F5E-91A1-DA7E-E588ABA4650B}" dt="2025-05-06T09:51:42.452" v="105" actId="20577"/>
          <ac:spMkLst>
            <pc:docMk/>
            <pc:sldMk cId="1706393862" sldId="266"/>
            <ac:spMk id="10" creationId="{8622B0D9-A3E9-CB96-5602-183FA15E115A}"/>
          </ac:spMkLst>
        </pc:spChg>
      </pc:sldChg>
      <pc:sldChg chg="add del">
        <pc:chgData name="Michele Geroldi | Sextaplanta" userId="S::michele@sextaplanta.com::bd9ad73c-54d4-4752-b411-19d5fd7fe5b1" providerId="AD" clId="Web-{613C5F3F-7F5E-91A1-DA7E-E588ABA4650B}" dt="2025-05-06T09:53:19.315" v="160"/>
        <pc:sldMkLst>
          <pc:docMk/>
          <pc:sldMk cId="1656529219" sldId="267"/>
        </pc:sldMkLst>
      </pc:sldChg>
      <pc:sldChg chg="modSp">
        <pc:chgData name="Michele Geroldi | Sextaplanta" userId="S::michele@sextaplanta.com::bd9ad73c-54d4-4752-b411-19d5fd7fe5b1" providerId="AD" clId="Web-{613C5F3F-7F5E-91A1-DA7E-E588ABA4650B}" dt="2025-05-06T09:53:11.455" v="157" actId="20577"/>
        <pc:sldMkLst>
          <pc:docMk/>
          <pc:sldMk cId="3596850888" sldId="269"/>
        </pc:sldMkLst>
        <pc:spChg chg="mod">
          <ac:chgData name="Michele Geroldi | Sextaplanta" userId="S::michele@sextaplanta.com::bd9ad73c-54d4-4752-b411-19d5fd7fe5b1" providerId="AD" clId="Web-{613C5F3F-7F5E-91A1-DA7E-E588ABA4650B}" dt="2025-05-06T09:53:11.455" v="157" actId="20577"/>
          <ac:spMkLst>
            <pc:docMk/>
            <pc:sldMk cId="3596850888" sldId="269"/>
            <ac:spMk id="3" creationId="{D4C46274-1718-98F7-4EE2-33313304D676}"/>
          </ac:spMkLst>
        </pc:spChg>
        <pc:spChg chg="mod">
          <ac:chgData name="Michele Geroldi | Sextaplanta" userId="S::michele@sextaplanta.com::bd9ad73c-54d4-4752-b411-19d5fd7fe5b1" providerId="AD" clId="Web-{613C5F3F-7F5E-91A1-DA7E-E588ABA4650B}" dt="2025-05-06T09:52:39.048" v="142" actId="20577"/>
          <ac:spMkLst>
            <pc:docMk/>
            <pc:sldMk cId="3596850888" sldId="269"/>
            <ac:spMk id="8" creationId="{32131464-062C-FA06-3548-887C2F2337BA}"/>
          </ac:spMkLst>
        </pc:spChg>
        <pc:spChg chg="mod">
          <ac:chgData name="Michele Geroldi | Sextaplanta" userId="S::michele@sextaplanta.com::bd9ad73c-54d4-4752-b411-19d5fd7fe5b1" providerId="AD" clId="Web-{613C5F3F-7F5E-91A1-DA7E-E588ABA4650B}" dt="2025-05-06T09:52:51.767" v="147" actId="20577"/>
          <ac:spMkLst>
            <pc:docMk/>
            <pc:sldMk cId="3596850888" sldId="269"/>
            <ac:spMk id="10" creationId="{6BCA7608-407F-D970-5898-7AB0DA8D9831}"/>
          </ac:spMkLst>
        </pc:spChg>
      </pc:sldChg>
      <pc:sldChg chg="modSp add del">
        <pc:chgData name="Michele Geroldi | Sextaplanta" userId="S::michele@sextaplanta.com::bd9ad73c-54d4-4752-b411-19d5fd7fe5b1" providerId="AD" clId="Web-{613C5F3F-7F5E-91A1-DA7E-E588ABA4650B}" dt="2025-05-06T09:56:15.196" v="220" actId="20577"/>
        <pc:sldMkLst>
          <pc:docMk/>
          <pc:sldMk cId="1463877483" sldId="271"/>
        </pc:sldMkLst>
        <pc:spChg chg="mod">
          <ac:chgData name="Michele Geroldi | Sextaplanta" userId="S::michele@sextaplanta.com::bd9ad73c-54d4-4752-b411-19d5fd7fe5b1" providerId="AD" clId="Web-{613C5F3F-7F5E-91A1-DA7E-E588ABA4650B}" dt="2025-05-06T09:56:15.149" v="219" actId="20577"/>
          <ac:spMkLst>
            <pc:docMk/>
            <pc:sldMk cId="1463877483" sldId="271"/>
            <ac:spMk id="3" creationId="{EAFA67BB-602C-A887-FDD3-F86591610935}"/>
          </ac:spMkLst>
        </pc:spChg>
        <pc:spChg chg="mod">
          <ac:chgData name="Michele Geroldi | Sextaplanta" userId="S::michele@sextaplanta.com::bd9ad73c-54d4-4752-b411-19d5fd7fe5b1" providerId="AD" clId="Web-{613C5F3F-7F5E-91A1-DA7E-E588ABA4650B}" dt="2025-05-06T09:56:15.056" v="218" actId="20577"/>
          <ac:spMkLst>
            <pc:docMk/>
            <pc:sldMk cId="1463877483" sldId="271"/>
            <ac:spMk id="8" creationId="{B0FA01CF-ECD1-6CE3-0CC3-309720A28550}"/>
          </ac:spMkLst>
        </pc:spChg>
        <pc:spChg chg="mod">
          <ac:chgData name="Michele Geroldi | Sextaplanta" userId="S::michele@sextaplanta.com::bd9ad73c-54d4-4752-b411-19d5fd7fe5b1" providerId="AD" clId="Web-{613C5F3F-7F5E-91A1-DA7E-E588ABA4650B}" dt="2025-05-06T09:56:15.196" v="220" actId="20577"/>
          <ac:spMkLst>
            <pc:docMk/>
            <pc:sldMk cId="1463877483" sldId="271"/>
            <ac:spMk id="10" creationId="{7486E583-3005-96F4-9217-CAB9CCD08D63}"/>
          </ac:spMkLst>
        </pc:spChg>
      </pc:sldChg>
      <pc:sldChg chg="del">
        <pc:chgData name="Michele Geroldi | Sextaplanta" userId="S::michele@sextaplanta.com::bd9ad73c-54d4-4752-b411-19d5fd7fe5b1" providerId="AD" clId="Web-{613C5F3F-7F5E-91A1-DA7E-E588ABA4650B}" dt="2025-05-06T09:53:26.425" v="162"/>
        <pc:sldMkLst>
          <pc:docMk/>
          <pc:sldMk cId="1463877895" sldId="273"/>
        </pc:sldMkLst>
      </pc:sldChg>
      <pc:sldChg chg="modSp">
        <pc:chgData name="Michele Geroldi | Sextaplanta" userId="S::michele@sextaplanta.com::bd9ad73c-54d4-4752-b411-19d5fd7fe5b1" providerId="AD" clId="Web-{613C5F3F-7F5E-91A1-DA7E-E588ABA4650B}" dt="2025-05-06T09:54:17.301" v="185" actId="20577"/>
        <pc:sldMkLst>
          <pc:docMk/>
          <pc:sldMk cId="2123583994" sldId="275"/>
        </pc:sldMkLst>
        <pc:spChg chg="mod">
          <ac:chgData name="Michele Geroldi | Sextaplanta" userId="S::michele@sextaplanta.com::bd9ad73c-54d4-4752-b411-19d5fd7fe5b1" providerId="AD" clId="Web-{613C5F3F-7F5E-91A1-DA7E-E588ABA4650B}" dt="2025-05-06T09:54:17.301" v="185" actId="20577"/>
          <ac:spMkLst>
            <pc:docMk/>
            <pc:sldMk cId="2123583994" sldId="275"/>
            <ac:spMk id="3" creationId="{20B30826-4A29-7711-8470-38D04514CC8B}"/>
          </ac:spMkLst>
        </pc:spChg>
        <pc:spChg chg="mod">
          <ac:chgData name="Michele Geroldi | Sextaplanta" userId="S::michele@sextaplanta.com::bd9ad73c-54d4-4752-b411-19d5fd7fe5b1" providerId="AD" clId="Web-{613C5F3F-7F5E-91A1-DA7E-E588ABA4650B}" dt="2025-05-06T09:53:44.222" v="172" actId="20577"/>
          <ac:spMkLst>
            <pc:docMk/>
            <pc:sldMk cId="2123583994" sldId="275"/>
            <ac:spMk id="11" creationId="{2F3DC981-7524-38BC-C288-B5124C98CCEB}"/>
          </ac:spMkLst>
        </pc:spChg>
      </pc:sldChg>
      <pc:sldChg chg="del">
        <pc:chgData name="Michele Geroldi | Sextaplanta" userId="S::michele@sextaplanta.com::bd9ad73c-54d4-4752-b411-19d5fd7fe5b1" providerId="AD" clId="Web-{613C5F3F-7F5E-91A1-DA7E-E588ABA4650B}" dt="2025-05-06T09:54:20.864" v="186"/>
        <pc:sldMkLst>
          <pc:docMk/>
          <pc:sldMk cId="1211491396" sldId="276"/>
        </pc:sldMkLst>
      </pc:sldChg>
      <pc:sldChg chg="modSp">
        <pc:chgData name="Michele Geroldi | Sextaplanta" userId="S::michele@sextaplanta.com::bd9ad73c-54d4-4752-b411-19d5fd7fe5b1" providerId="AD" clId="Web-{613C5F3F-7F5E-91A1-DA7E-E588ABA4650B}" dt="2025-05-06T09:55:13.600" v="202" actId="20577"/>
        <pc:sldMkLst>
          <pc:docMk/>
          <pc:sldMk cId="1574472229" sldId="277"/>
        </pc:sldMkLst>
        <pc:spChg chg="mod">
          <ac:chgData name="Michele Geroldi | Sextaplanta" userId="S::michele@sextaplanta.com::bd9ad73c-54d4-4752-b411-19d5fd7fe5b1" providerId="AD" clId="Web-{613C5F3F-7F5E-91A1-DA7E-E588ABA4650B}" dt="2025-05-06T09:55:13.600" v="202" actId="20577"/>
          <ac:spMkLst>
            <pc:docMk/>
            <pc:sldMk cId="1574472229" sldId="277"/>
            <ac:spMk id="2" creationId="{FE159B36-D130-8CDA-8F0C-71A839D5385F}"/>
          </ac:spMkLst>
        </pc:spChg>
        <pc:spChg chg="mod">
          <ac:chgData name="Michele Geroldi | Sextaplanta" userId="S::michele@sextaplanta.com::bd9ad73c-54d4-4752-b411-19d5fd7fe5b1" providerId="AD" clId="Web-{613C5F3F-7F5E-91A1-DA7E-E588ABA4650B}" dt="2025-05-06T09:54:58.240" v="196" actId="20577"/>
          <ac:spMkLst>
            <pc:docMk/>
            <pc:sldMk cId="1574472229" sldId="277"/>
            <ac:spMk id="3" creationId="{9D016D0D-9E71-3950-EDC3-E7729D8D719D}"/>
          </ac:spMkLst>
        </pc:spChg>
      </pc:sldChg>
      <pc:sldChg chg="del">
        <pc:chgData name="Michele Geroldi | Sextaplanta" userId="S::michele@sextaplanta.com::bd9ad73c-54d4-4752-b411-19d5fd7fe5b1" providerId="AD" clId="Web-{613C5F3F-7F5E-91A1-DA7E-E588ABA4650B}" dt="2025-05-06T09:55:20.085" v="203"/>
        <pc:sldMkLst>
          <pc:docMk/>
          <pc:sldMk cId="3218103926" sldId="279"/>
        </pc:sldMkLst>
      </pc:sldChg>
      <pc:sldChg chg="add del">
        <pc:chgData name="Michele Geroldi | Sextaplanta" userId="S::michele@sextaplanta.com::bd9ad73c-54d4-4752-b411-19d5fd7fe5b1" providerId="AD" clId="Web-{613C5F3F-7F5E-91A1-DA7E-E588ABA4650B}" dt="2025-05-06T09:56:30.087" v="222"/>
        <pc:sldMkLst>
          <pc:docMk/>
          <pc:sldMk cId="2483669955" sldId="280"/>
        </pc:sldMkLst>
      </pc:sldChg>
      <pc:sldChg chg="del">
        <pc:chgData name="Michele Geroldi | Sextaplanta" userId="S::michele@sextaplanta.com::bd9ad73c-54d4-4752-b411-19d5fd7fe5b1" providerId="AD" clId="Web-{613C5F3F-7F5E-91A1-DA7E-E588ABA4650B}" dt="2025-05-06T09:55:24.444" v="204"/>
        <pc:sldMkLst>
          <pc:docMk/>
          <pc:sldMk cId="3482415563" sldId="281"/>
        </pc:sldMkLst>
      </pc:sldChg>
      <pc:sldChg chg="add del">
        <pc:chgData name="Michele Geroldi | Sextaplanta" userId="S::michele@sextaplanta.com::bd9ad73c-54d4-4752-b411-19d5fd7fe5b1" providerId="AD" clId="Web-{613C5F3F-7F5E-91A1-DA7E-E588ABA4650B}" dt="2025-05-06T09:56:26.962" v="221"/>
        <pc:sldMkLst>
          <pc:docMk/>
          <pc:sldMk cId="3345890439" sldId="282"/>
        </pc:sldMkLst>
      </pc:sldChg>
      <pc:sldChg chg="del">
        <pc:chgData name="Michele Geroldi | Sextaplanta" userId="S::michele@sextaplanta.com::bd9ad73c-54d4-4752-b411-19d5fd7fe5b1" providerId="AD" clId="Web-{613C5F3F-7F5E-91A1-DA7E-E588ABA4650B}" dt="2025-05-06T09:56:36.353" v="225"/>
        <pc:sldMkLst>
          <pc:docMk/>
          <pc:sldMk cId="2229152777" sldId="285"/>
        </pc:sldMkLst>
      </pc:sldChg>
      <pc:sldChg chg="del">
        <pc:chgData name="Michele Geroldi | Sextaplanta" userId="S::michele@sextaplanta.com::bd9ad73c-54d4-4752-b411-19d5fd7fe5b1" providerId="AD" clId="Web-{613C5F3F-7F5E-91A1-DA7E-E588ABA4650B}" dt="2025-05-06T09:56:36.353" v="223"/>
        <pc:sldMkLst>
          <pc:docMk/>
          <pc:sldMk cId="3260363836" sldId="286"/>
        </pc:sldMkLst>
      </pc:sldChg>
      <pc:sldChg chg="del">
        <pc:chgData name="Michele Geroldi | Sextaplanta" userId="S::michele@sextaplanta.com::bd9ad73c-54d4-4752-b411-19d5fd7fe5b1" providerId="AD" clId="Web-{613C5F3F-7F5E-91A1-DA7E-E588ABA4650B}" dt="2025-05-06T09:56:36.353" v="224"/>
        <pc:sldMkLst>
          <pc:docMk/>
          <pc:sldMk cId="3671210263" sldId="287"/>
        </pc:sldMkLst>
      </pc:sldChg>
      <pc:sldChg chg="del">
        <pc:chgData name="Michele Geroldi | Sextaplanta" userId="S::michele@sextaplanta.com::bd9ad73c-54d4-4752-b411-19d5fd7fe5b1" providerId="AD" clId="Web-{613C5F3F-7F5E-91A1-DA7E-E588ABA4650B}" dt="2025-05-06T09:56:41.041" v="229"/>
        <pc:sldMkLst>
          <pc:docMk/>
          <pc:sldMk cId="3624945670" sldId="288"/>
        </pc:sldMkLst>
      </pc:sldChg>
      <pc:sldChg chg="del">
        <pc:chgData name="Michele Geroldi | Sextaplanta" userId="S::michele@sextaplanta.com::bd9ad73c-54d4-4752-b411-19d5fd7fe5b1" providerId="AD" clId="Web-{613C5F3F-7F5E-91A1-DA7E-E588ABA4650B}" dt="2025-05-06T09:56:41.041" v="228"/>
        <pc:sldMkLst>
          <pc:docMk/>
          <pc:sldMk cId="921617352" sldId="289"/>
        </pc:sldMkLst>
      </pc:sldChg>
      <pc:sldChg chg="del">
        <pc:chgData name="Michele Geroldi | Sextaplanta" userId="S::michele@sextaplanta.com::bd9ad73c-54d4-4752-b411-19d5fd7fe5b1" providerId="AD" clId="Web-{613C5F3F-7F5E-91A1-DA7E-E588ABA4650B}" dt="2025-05-06T09:56:41.041" v="227"/>
        <pc:sldMkLst>
          <pc:docMk/>
          <pc:sldMk cId="2173510585" sldId="291"/>
        </pc:sldMkLst>
      </pc:sldChg>
      <pc:sldChg chg="del">
        <pc:chgData name="Michele Geroldi | Sextaplanta" userId="S::michele@sextaplanta.com::bd9ad73c-54d4-4752-b411-19d5fd7fe5b1" providerId="AD" clId="Web-{613C5F3F-7F5E-91A1-DA7E-E588ABA4650B}" dt="2025-05-06T09:56:41.025" v="226"/>
        <pc:sldMkLst>
          <pc:docMk/>
          <pc:sldMk cId="1713204935" sldId="299"/>
        </pc:sldMkLst>
      </pc:sldChg>
      <pc:sldChg chg="addSp delSp add ord replId">
        <pc:chgData name="Michele Geroldi | Sextaplanta" userId="S::michele@sextaplanta.com::bd9ad73c-54d4-4752-b411-19d5fd7fe5b1" providerId="AD" clId="Web-{613C5F3F-7F5E-91A1-DA7E-E588ABA4650B}" dt="2025-05-06T09:56:14.884" v="217"/>
        <pc:sldMkLst>
          <pc:docMk/>
          <pc:sldMk cId="3112719857" sldId="303"/>
        </pc:sldMkLst>
      </pc:sldChg>
    </pc:docChg>
  </pc:docChgLst>
  <pc:docChgLst>
    <pc:chgData name="Michele Geroldi | Sextaplanta" userId="bd9ad73c-54d4-4752-b411-19d5fd7fe5b1" providerId="ADAL" clId="{6EFA6331-A993-AA4E-BC69-C280328540B0}"/>
    <pc:docChg chg="undo redo custSel addSld delSld modSld sldOrd addMainMaster modMainMaster">
      <pc:chgData name="Michele Geroldi | Sextaplanta" userId="bd9ad73c-54d4-4752-b411-19d5fd7fe5b1" providerId="ADAL" clId="{6EFA6331-A993-AA4E-BC69-C280328540B0}" dt="2025-05-02T13:46:44.888" v="2379" actId="478"/>
      <pc:docMkLst>
        <pc:docMk/>
      </pc:docMkLst>
      <pc:sldChg chg="addSp delSp modSp mod">
        <pc:chgData name="Michele Geroldi | Sextaplanta" userId="bd9ad73c-54d4-4752-b411-19d5fd7fe5b1" providerId="ADAL" clId="{6EFA6331-A993-AA4E-BC69-C280328540B0}" dt="2025-04-24T14:05:10.499" v="97" actId="14100"/>
        <pc:sldMkLst>
          <pc:docMk/>
          <pc:sldMk cId="4038005341" sldId="256"/>
        </pc:sldMkLst>
        <pc:spChg chg="mod">
          <ac:chgData name="Michele Geroldi | Sextaplanta" userId="bd9ad73c-54d4-4752-b411-19d5fd7fe5b1" providerId="ADAL" clId="{6EFA6331-A993-AA4E-BC69-C280328540B0}" dt="2025-04-24T14:05:10.499" v="97" actId="14100"/>
          <ac:spMkLst>
            <pc:docMk/>
            <pc:sldMk cId="4038005341" sldId="256"/>
            <ac:spMk id="2" creationId="{EEA57959-AB04-EC06-8B85-586C32565140}"/>
          </ac:spMkLst>
        </pc:spChg>
        <pc:spChg chg="mod">
          <ac:chgData name="Michele Geroldi | Sextaplanta" userId="bd9ad73c-54d4-4752-b411-19d5fd7fe5b1" providerId="ADAL" clId="{6EFA6331-A993-AA4E-BC69-C280328540B0}" dt="2025-04-24T14:05:03.181" v="95" actId="1076"/>
          <ac:spMkLst>
            <pc:docMk/>
            <pc:sldMk cId="4038005341" sldId="256"/>
            <ac:spMk id="3" creationId="{B18EC9B4-8946-FB4A-56FD-D41F958D7C6B}"/>
          </ac:spMkLst>
        </pc:spChg>
        <pc:spChg chg="add mod">
          <ac:chgData name="Michele Geroldi | Sextaplanta" userId="bd9ad73c-54d4-4752-b411-19d5fd7fe5b1" providerId="ADAL" clId="{6EFA6331-A993-AA4E-BC69-C280328540B0}" dt="2025-04-24T14:04:59.998" v="94" actId="1076"/>
          <ac:spMkLst>
            <pc:docMk/>
            <pc:sldMk cId="4038005341" sldId="256"/>
            <ac:spMk id="4" creationId="{DE055A3C-53CC-D4D5-C40F-5FADC2FEF44E}"/>
          </ac:spMkLst>
        </pc:spChg>
      </pc:sldChg>
      <pc:sldChg chg="addSp delSp modSp mod modClrScheme chgLayout">
        <pc:chgData name="Michele Geroldi | Sextaplanta" userId="bd9ad73c-54d4-4752-b411-19d5fd7fe5b1" providerId="ADAL" clId="{6EFA6331-A993-AA4E-BC69-C280328540B0}" dt="2025-04-24T14:22:08.820" v="313" actId="1076"/>
        <pc:sldMkLst>
          <pc:docMk/>
          <pc:sldMk cId="2362925642" sldId="257"/>
        </pc:sldMkLst>
        <pc:spChg chg="add del mod">
          <ac:chgData name="Michele Geroldi | Sextaplanta" userId="bd9ad73c-54d4-4752-b411-19d5fd7fe5b1" providerId="ADAL" clId="{6EFA6331-A993-AA4E-BC69-C280328540B0}" dt="2025-04-24T14:12:19.439" v="228" actId="1076"/>
          <ac:spMkLst>
            <pc:docMk/>
            <pc:sldMk cId="2362925642" sldId="257"/>
            <ac:spMk id="3" creationId="{4466BCBE-39E7-469B-8BD8-288655C5752F}"/>
          </ac:spMkLst>
        </pc:spChg>
        <pc:spChg chg="add mod">
          <ac:chgData name="Michele Geroldi | Sextaplanta" userId="bd9ad73c-54d4-4752-b411-19d5fd7fe5b1" providerId="ADAL" clId="{6EFA6331-A993-AA4E-BC69-C280328540B0}" dt="2025-04-24T14:22:07.570" v="312" actId="1076"/>
          <ac:spMkLst>
            <pc:docMk/>
            <pc:sldMk cId="2362925642" sldId="257"/>
            <ac:spMk id="6" creationId="{E8E46E4F-5CB6-F5D6-B023-2E26879D3132}"/>
          </ac:spMkLst>
        </pc:spChg>
        <pc:spChg chg="add mod">
          <ac:chgData name="Michele Geroldi | Sextaplanta" userId="bd9ad73c-54d4-4752-b411-19d5fd7fe5b1" providerId="ADAL" clId="{6EFA6331-A993-AA4E-BC69-C280328540B0}" dt="2025-04-24T14:12:19.439" v="228" actId="1076"/>
          <ac:spMkLst>
            <pc:docMk/>
            <pc:sldMk cId="2362925642" sldId="257"/>
            <ac:spMk id="7" creationId="{00FAA0C2-921E-C1D4-CC96-74AD2E8C69B5}"/>
          </ac:spMkLst>
        </pc:spChg>
        <pc:picChg chg="add mod">
          <ac:chgData name="Michele Geroldi | Sextaplanta" userId="bd9ad73c-54d4-4752-b411-19d5fd7fe5b1" providerId="ADAL" clId="{6EFA6331-A993-AA4E-BC69-C280328540B0}" dt="2025-04-24T14:22:08.820" v="313" actId="1076"/>
          <ac:picMkLst>
            <pc:docMk/>
            <pc:sldMk cId="2362925642" sldId="257"/>
            <ac:picMk id="10" creationId="{8CC28780-2A06-1BBC-533B-36A6E6AEF83A}"/>
          </ac:picMkLst>
        </pc:picChg>
      </pc:sldChg>
      <pc:sldChg chg="addSp modSp mod">
        <pc:chgData name="Michele Geroldi | Sextaplanta" userId="bd9ad73c-54d4-4752-b411-19d5fd7fe5b1" providerId="ADAL" clId="{6EFA6331-A993-AA4E-BC69-C280328540B0}" dt="2025-04-25T07:37:57.672" v="873" actId="403"/>
        <pc:sldMkLst>
          <pc:docMk/>
          <pc:sldMk cId="3069646332" sldId="260"/>
        </pc:sldMkLst>
        <pc:spChg chg="add mod">
          <ac:chgData name="Michele Geroldi | Sextaplanta" userId="bd9ad73c-54d4-4752-b411-19d5fd7fe5b1" providerId="ADAL" clId="{6EFA6331-A993-AA4E-BC69-C280328540B0}" dt="2025-04-25T07:36:55.053" v="859" actId="167"/>
          <ac:spMkLst>
            <pc:docMk/>
            <pc:sldMk cId="3069646332" sldId="260"/>
            <ac:spMk id="5" creationId="{AB889828-4C78-283B-4876-4E1DA29B5D05}"/>
          </ac:spMkLst>
        </pc:spChg>
        <pc:spChg chg="add mod">
          <ac:chgData name="Michele Geroldi | Sextaplanta" userId="bd9ad73c-54d4-4752-b411-19d5fd7fe5b1" providerId="ADAL" clId="{6EFA6331-A993-AA4E-BC69-C280328540B0}" dt="2025-04-25T07:37:57.672" v="873" actId="403"/>
          <ac:spMkLst>
            <pc:docMk/>
            <pc:sldMk cId="3069646332" sldId="260"/>
            <ac:spMk id="6" creationId="{A764E0C5-43CA-0CBA-5DD9-D0A65B08E397}"/>
          </ac:spMkLst>
        </pc:spChg>
        <pc:graphicFrameChg chg="mod">
          <ac:chgData name="Michele Geroldi | Sextaplanta" userId="bd9ad73c-54d4-4752-b411-19d5fd7fe5b1" providerId="ADAL" clId="{6EFA6331-A993-AA4E-BC69-C280328540B0}" dt="2025-04-25T07:36:31.392" v="856" actId="207"/>
          <ac:graphicFrameMkLst>
            <pc:docMk/>
            <pc:sldMk cId="3069646332" sldId="260"/>
            <ac:graphicFrameMk id="10" creationId="{4EF6F671-82F6-BADA-D336-C80BBBCA08C5}"/>
          </ac:graphicFrameMkLst>
        </pc:graphicFrameChg>
      </pc:sldChg>
      <pc:sldChg chg="addSp delSp modSp add del mod">
        <pc:chgData name="Michele Geroldi | Sextaplanta" userId="bd9ad73c-54d4-4752-b411-19d5fd7fe5b1" providerId="ADAL" clId="{6EFA6331-A993-AA4E-BC69-C280328540B0}" dt="2025-05-02T13:46:38.996" v="2376" actId="2696"/>
        <pc:sldMkLst>
          <pc:docMk/>
          <pc:sldMk cId="3331085787" sldId="261"/>
        </pc:sldMkLst>
      </pc:sldChg>
      <pc:sldChg chg="addSp delSp modSp mod">
        <pc:chgData name="Michele Geroldi | Sextaplanta" userId="bd9ad73c-54d4-4752-b411-19d5fd7fe5b1" providerId="ADAL" clId="{6EFA6331-A993-AA4E-BC69-C280328540B0}" dt="2025-04-25T07:53:54.474" v="1163" actId="1076"/>
        <pc:sldMkLst>
          <pc:docMk/>
          <pc:sldMk cId="3187951092" sldId="262"/>
        </pc:sldMkLst>
        <pc:spChg chg="add mod">
          <ac:chgData name="Michele Geroldi | Sextaplanta" userId="bd9ad73c-54d4-4752-b411-19d5fd7fe5b1" providerId="ADAL" clId="{6EFA6331-A993-AA4E-BC69-C280328540B0}" dt="2025-04-25T07:53:49.571" v="1162"/>
          <ac:spMkLst>
            <pc:docMk/>
            <pc:sldMk cId="3187951092" sldId="262"/>
            <ac:spMk id="7" creationId="{A4AB3921-458E-B1CB-CFCA-D2858ABFB28E}"/>
          </ac:spMkLst>
        </pc:spChg>
        <pc:graphicFrameChg chg="mod">
          <ac:chgData name="Michele Geroldi | Sextaplanta" userId="bd9ad73c-54d4-4752-b411-19d5fd7fe5b1" providerId="ADAL" clId="{6EFA6331-A993-AA4E-BC69-C280328540B0}" dt="2025-04-25T07:53:54.474" v="1163" actId="1076"/>
          <ac:graphicFrameMkLst>
            <pc:docMk/>
            <pc:sldMk cId="3187951092" sldId="262"/>
            <ac:graphicFrameMk id="4" creationId="{CB6E598E-C2E7-C175-236C-BDBECA34D9AF}"/>
          </ac:graphicFrameMkLst>
        </pc:graphicFrameChg>
      </pc:sldChg>
      <pc:sldChg chg="addSp delSp modSp del mod">
        <pc:chgData name="Michele Geroldi | Sextaplanta" userId="bd9ad73c-54d4-4752-b411-19d5fd7fe5b1" providerId="ADAL" clId="{6EFA6331-A993-AA4E-BC69-C280328540B0}" dt="2025-05-02T13:46:39.951" v="2377" actId="2696"/>
        <pc:sldMkLst>
          <pc:docMk/>
          <pc:sldMk cId="1220628383" sldId="263"/>
        </pc:sldMkLst>
      </pc:sldChg>
      <pc:sldChg chg="addSp delSp modSp mod">
        <pc:chgData name="Michele Geroldi | Sextaplanta" userId="bd9ad73c-54d4-4752-b411-19d5fd7fe5b1" providerId="ADAL" clId="{6EFA6331-A993-AA4E-BC69-C280328540B0}" dt="2025-05-02T13:46:44.888" v="2379" actId="478"/>
        <pc:sldMkLst>
          <pc:docMk/>
          <pc:sldMk cId="2593415226" sldId="264"/>
        </pc:sldMkLst>
      </pc:sldChg>
      <pc:sldChg chg="addSp delSp modSp del mod">
        <pc:chgData name="Michele Geroldi | Sextaplanta" userId="bd9ad73c-54d4-4752-b411-19d5fd7fe5b1" providerId="ADAL" clId="{6EFA6331-A993-AA4E-BC69-C280328540B0}" dt="2025-04-25T09:17:12.182" v="2012" actId="2696"/>
        <pc:sldMkLst>
          <pc:docMk/>
          <pc:sldMk cId="1988106546" sldId="265"/>
        </pc:sldMkLst>
      </pc:sldChg>
      <pc:sldChg chg="addSp delSp modSp new mod modClrScheme chgLayout">
        <pc:chgData name="Michele Geroldi | Sextaplanta" userId="bd9ad73c-54d4-4752-b411-19d5fd7fe5b1" providerId="ADAL" clId="{6EFA6331-A993-AA4E-BC69-C280328540B0}" dt="2025-04-24T14:39:01.417" v="697" actId="20577"/>
        <pc:sldMkLst>
          <pc:docMk/>
          <pc:sldMk cId="1706393862" sldId="266"/>
        </pc:sldMkLst>
        <pc:spChg chg="add del mod">
          <ac:chgData name="Michele Geroldi | Sextaplanta" userId="bd9ad73c-54d4-4752-b411-19d5fd7fe5b1" providerId="ADAL" clId="{6EFA6331-A993-AA4E-BC69-C280328540B0}" dt="2025-04-24T14:27:12.641" v="387"/>
          <ac:spMkLst>
            <pc:docMk/>
            <pc:sldMk cId="1706393862" sldId="266"/>
            <ac:spMk id="3" creationId="{7F5597C0-9640-CA24-298C-002798D9D708}"/>
          </ac:spMkLst>
        </pc:spChg>
        <pc:spChg chg="add mod">
          <ac:chgData name="Michele Geroldi | Sextaplanta" userId="bd9ad73c-54d4-4752-b411-19d5fd7fe5b1" providerId="ADAL" clId="{6EFA6331-A993-AA4E-BC69-C280328540B0}" dt="2025-04-24T14:27:05.460" v="371" actId="20577"/>
          <ac:spMkLst>
            <pc:docMk/>
            <pc:sldMk cId="1706393862" sldId="266"/>
            <ac:spMk id="8" creationId="{9FE4EB74-420B-0592-9F78-B5685A9C205B}"/>
          </ac:spMkLst>
        </pc:spChg>
        <pc:spChg chg="add mod">
          <ac:chgData name="Michele Geroldi | Sextaplanta" userId="bd9ad73c-54d4-4752-b411-19d5fd7fe5b1" providerId="ADAL" clId="{6EFA6331-A993-AA4E-BC69-C280328540B0}" dt="2025-04-24T14:39:01.417" v="697" actId="20577"/>
          <ac:spMkLst>
            <pc:docMk/>
            <pc:sldMk cId="1706393862" sldId="266"/>
            <ac:spMk id="10" creationId="{8622B0D9-A3E9-CB96-5602-183FA15E115A}"/>
          </ac:spMkLst>
        </pc:spChg>
      </pc:sldChg>
      <pc:sldChg chg="addSp delSp modSp new mod">
        <pc:chgData name="Michele Geroldi | Sextaplanta" userId="bd9ad73c-54d4-4752-b411-19d5fd7fe5b1" providerId="ADAL" clId="{6EFA6331-A993-AA4E-BC69-C280328540B0}" dt="2025-04-24T14:37:00.045" v="651" actId="14100"/>
        <pc:sldMkLst>
          <pc:docMk/>
          <pc:sldMk cId="1656529219" sldId="267"/>
        </pc:sldMkLst>
        <pc:spChg chg="add mod">
          <ac:chgData name="Michele Geroldi | Sextaplanta" userId="bd9ad73c-54d4-4752-b411-19d5fd7fe5b1" providerId="ADAL" clId="{6EFA6331-A993-AA4E-BC69-C280328540B0}" dt="2025-04-24T14:37:00.045" v="651" actId="14100"/>
          <ac:spMkLst>
            <pc:docMk/>
            <pc:sldMk cId="1656529219" sldId="267"/>
            <ac:spMk id="7" creationId="{7A707305-0EB7-FA92-8EAF-A8649D0853AD}"/>
          </ac:spMkLst>
        </pc:spChg>
        <pc:graphicFrameChg chg="add mod">
          <ac:chgData name="Michele Geroldi | Sextaplanta" userId="bd9ad73c-54d4-4752-b411-19d5fd7fe5b1" providerId="ADAL" clId="{6EFA6331-A993-AA4E-BC69-C280328540B0}" dt="2025-04-24T14:35:01.281" v="626" actId="207"/>
          <ac:graphicFrameMkLst>
            <pc:docMk/>
            <pc:sldMk cId="1656529219" sldId="267"/>
            <ac:graphicFrameMk id="5" creationId="{BE2583FE-985E-B6B2-B0FD-C0DC8375FCBF}"/>
          </ac:graphicFrameMkLst>
        </pc:graphicFrameChg>
        <pc:graphicFrameChg chg="add mod">
          <ac:chgData name="Michele Geroldi | Sextaplanta" userId="bd9ad73c-54d4-4752-b411-19d5fd7fe5b1" providerId="ADAL" clId="{6EFA6331-A993-AA4E-BC69-C280328540B0}" dt="2025-04-24T14:34:57.048" v="623" actId="207"/>
          <ac:graphicFrameMkLst>
            <pc:docMk/>
            <pc:sldMk cId="1656529219" sldId="267"/>
            <ac:graphicFrameMk id="6" creationId="{49E4A6D4-840D-C35E-9FC5-CCB9FA864A0F}"/>
          </ac:graphicFrameMkLst>
        </pc:graphicFrameChg>
      </pc:sldChg>
      <pc:sldChg chg="modSp add mod">
        <pc:chgData name="Michele Geroldi | Sextaplanta" userId="bd9ad73c-54d4-4752-b411-19d5fd7fe5b1" providerId="ADAL" clId="{6EFA6331-A993-AA4E-BC69-C280328540B0}" dt="2025-04-24T14:27:53.394" v="447" actId="255"/>
        <pc:sldMkLst>
          <pc:docMk/>
          <pc:sldMk cId="3926139297" sldId="268"/>
        </pc:sldMkLst>
        <pc:spChg chg="mod">
          <ac:chgData name="Michele Geroldi | Sextaplanta" userId="bd9ad73c-54d4-4752-b411-19d5fd7fe5b1" providerId="ADAL" clId="{6EFA6331-A993-AA4E-BC69-C280328540B0}" dt="2025-04-24T14:27:53.394" v="447" actId="255"/>
          <ac:spMkLst>
            <pc:docMk/>
            <pc:sldMk cId="3926139297" sldId="268"/>
            <ac:spMk id="3" creationId="{268C859A-52D0-2A43-BB8F-49CEFD3CEE3C}"/>
          </ac:spMkLst>
        </pc:spChg>
        <pc:spChg chg="mod">
          <ac:chgData name="Michele Geroldi | Sextaplanta" userId="bd9ad73c-54d4-4752-b411-19d5fd7fe5b1" providerId="ADAL" clId="{6EFA6331-A993-AA4E-BC69-C280328540B0}" dt="2025-04-24T14:27:27.916" v="427" actId="20577"/>
          <ac:spMkLst>
            <pc:docMk/>
            <pc:sldMk cId="3926139297" sldId="268"/>
            <ac:spMk id="8" creationId="{109D75F4-9466-B6E9-A44E-637CFFAE18F6}"/>
          </ac:spMkLst>
        </pc:spChg>
      </pc:sldChg>
      <pc:sldChg chg="modSp add mod ord">
        <pc:chgData name="Michele Geroldi | Sextaplanta" userId="bd9ad73c-54d4-4752-b411-19d5fd7fe5b1" providerId="ADAL" clId="{6EFA6331-A993-AA4E-BC69-C280328540B0}" dt="2025-04-24T14:39:36.875" v="698" actId="113"/>
        <pc:sldMkLst>
          <pc:docMk/>
          <pc:sldMk cId="3596850888" sldId="269"/>
        </pc:sldMkLst>
        <pc:spChg chg="mod">
          <ac:chgData name="Michele Geroldi | Sextaplanta" userId="bd9ad73c-54d4-4752-b411-19d5fd7fe5b1" providerId="ADAL" clId="{6EFA6331-A993-AA4E-BC69-C280328540B0}" dt="2025-04-24T14:30:21.968" v="511" actId="404"/>
          <ac:spMkLst>
            <pc:docMk/>
            <pc:sldMk cId="3596850888" sldId="269"/>
            <ac:spMk id="3" creationId="{D4C46274-1718-98F7-4EE2-33313304D676}"/>
          </ac:spMkLst>
        </pc:spChg>
        <pc:spChg chg="mod">
          <ac:chgData name="Michele Geroldi | Sextaplanta" userId="bd9ad73c-54d4-4752-b411-19d5fd7fe5b1" providerId="ADAL" clId="{6EFA6331-A993-AA4E-BC69-C280328540B0}" dt="2025-04-24T14:28:30.891" v="473" actId="20577"/>
          <ac:spMkLst>
            <pc:docMk/>
            <pc:sldMk cId="3596850888" sldId="269"/>
            <ac:spMk id="8" creationId="{32131464-062C-FA06-3548-887C2F2337BA}"/>
          </ac:spMkLst>
        </pc:spChg>
        <pc:spChg chg="mod">
          <ac:chgData name="Michele Geroldi | Sextaplanta" userId="bd9ad73c-54d4-4752-b411-19d5fd7fe5b1" providerId="ADAL" clId="{6EFA6331-A993-AA4E-BC69-C280328540B0}" dt="2025-04-24T14:39:36.875" v="698" actId="113"/>
          <ac:spMkLst>
            <pc:docMk/>
            <pc:sldMk cId="3596850888" sldId="269"/>
            <ac:spMk id="10" creationId="{6BCA7608-407F-D970-5898-7AB0DA8D9831}"/>
          </ac:spMkLst>
        </pc:spChg>
      </pc:sldChg>
      <pc:sldChg chg="addSp modSp mod ord">
        <pc:chgData name="Michele Geroldi | Sextaplanta" userId="bd9ad73c-54d4-4752-b411-19d5fd7fe5b1" providerId="ADAL" clId="{6EFA6331-A993-AA4E-BC69-C280328540B0}" dt="2025-05-02T13:44:18.594" v="2351" actId="1076"/>
        <pc:sldMkLst>
          <pc:docMk/>
          <pc:sldMk cId="2950871875" sldId="270"/>
        </pc:sldMkLst>
        <pc:spChg chg="add mod">
          <ac:chgData name="Michele Geroldi | Sextaplanta" userId="bd9ad73c-54d4-4752-b411-19d5fd7fe5b1" providerId="ADAL" clId="{6EFA6331-A993-AA4E-BC69-C280328540B0}" dt="2025-05-02T13:44:15.062" v="2350"/>
          <ac:spMkLst>
            <pc:docMk/>
            <pc:sldMk cId="2950871875" sldId="270"/>
            <ac:spMk id="2" creationId="{E48EFAE2-3D40-3E6F-F673-AF1AABE934D6}"/>
          </ac:spMkLst>
        </pc:spChg>
        <pc:graphicFrameChg chg="mod">
          <ac:chgData name="Michele Geroldi | Sextaplanta" userId="bd9ad73c-54d4-4752-b411-19d5fd7fe5b1" providerId="ADAL" clId="{6EFA6331-A993-AA4E-BC69-C280328540B0}" dt="2025-05-02T13:44:18.594" v="2351" actId="1076"/>
          <ac:graphicFrameMkLst>
            <pc:docMk/>
            <pc:sldMk cId="2950871875" sldId="270"/>
            <ac:graphicFrameMk id="5" creationId="{A9EE6C98-6780-F2BD-101E-2CAF04B36FA1}"/>
          </ac:graphicFrameMkLst>
        </pc:graphicFrameChg>
      </pc:sldChg>
      <pc:sldChg chg="modSp add mod">
        <pc:chgData name="Michele Geroldi | Sextaplanta" userId="bd9ad73c-54d4-4752-b411-19d5fd7fe5b1" providerId="ADAL" clId="{6EFA6331-A993-AA4E-BC69-C280328540B0}" dt="2025-04-24T14:32:55.962" v="567" actId="20577"/>
        <pc:sldMkLst>
          <pc:docMk/>
          <pc:sldMk cId="1463877483" sldId="271"/>
        </pc:sldMkLst>
        <pc:spChg chg="mod">
          <ac:chgData name="Michele Geroldi | Sextaplanta" userId="bd9ad73c-54d4-4752-b411-19d5fd7fe5b1" providerId="ADAL" clId="{6EFA6331-A993-AA4E-BC69-C280328540B0}" dt="2025-04-24T14:32:55.962" v="567" actId="20577"/>
          <ac:spMkLst>
            <pc:docMk/>
            <pc:sldMk cId="1463877483" sldId="271"/>
            <ac:spMk id="3" creationId="{EAFA67BB-602C-A887-FDD3-F86591610935}"/>
          </ac:spMkLst>
        </pc:spChg>
        <pc:spChg chg="mod">
          <ac:chgData name="Michele Geroldi | Sextaplanta" userId="bd9ad73c-54d4-4752-b411-19d5fd7fe5b1" providerId="ADAL" clId="{6EFA6331-A993-AA4E-BC69-C280328540B0}" dt="2025-04-24T14:30:58.027" v="551" actId="20577"/>
          <ac:spMkLst>
            <pc:docMk/>
            <pc:sldMk cId="1463877483" sldId="271"/>
            <ac:spMk id="8" creationId="{B0FA01CF-ECD1-6CE3-0CC3-309720A28550}"/>
          </ac:spMkLst>
        </pc:spChg>
        <pc:spChg chg="mod">
          <ac:chgData name="Michele Geroldi | Sextaplanta" userId="bd9ad73c-54d4-4752-b411-19d5fd7fe5b1" providerId="ADAL" clId="{6EFA6331-A993-AA4E-BC69-C280328540B0}" dt="2025-04-24T14:31:58.762" v="561" actId="113"/>
          <ac:spMkLst>
            <pc:docMk/>
            <pc:sldMk cId="1463877483" sldId="271"/>
            <ac:spMk id="10" creationId="{7486E583-3005-96F4-9217-CAB9CCD08D63}"/>
          </ac:spMkLst>
        </pc:spChg>
      </pc:sldChg>
      <pc:sldChg chg="addSp delSp modSp add mod">
        <pc:chgData name="Michele Geroldi | Sextaplanta" userId="bd9ad73c-54d4-4752-b411-19d5fd7fe5b1" providerId="ADAL" clId="{6EFA6331-A993-AA4E-BC69-C280328540B0}" dt="2025-04-24T14:45:00.911" v="705" actId="20577"/>
        <pc:sldMkLst>
          <pc:docMk/>
          <pc:sldMk cId="2505580383" sldId="272"/>
        </pc:sldMkLst>
        <pc:spChg chg="add mod">
          <ac:chgData name="Michele Geroldi | Sextaplanta" userId="bd9ad73c-54d4-4752-b411-19d5fd7fe5b1" providerId="ADAL" clId="{6EFA6331-A993-AA4E-BC69-C280328540B0}" dt="2025-04-24T14:44:51.464" v="704" actId="14100"/>
          <ac:spMkLst>
            <pc:docMk/>
            <pc:sldMk cId="2505580383" sldId="272"/>
            <ac:spMk id="10" creationId="{202BEBD5-5DBE-41E2-AA35-4A9A13674AC6}"/>
          </ac:spMkLst>
        </pc:spChg>
        <pc:spChg chg="add mod">
          <ac:chgData name="Michele Geroldi | Sextaplanta" userId="bd9ad73c-54d4-4752-b411-19d5fd7fe5b1" providerId="ADAL" clId="{6EFA6331-A993-AA4E-BC69-C280328540B0}" dt="2025-04-24T14:38:16.064" v="693" actId="14100"/>
          <ac:spMkLst>
            <pc:docMk/>
            <pc:sldMk cId="2505580383" sldId="272"/>
            <ac:spMk id="12" creationId="{F4912E65-1847-AFE6-A568-54FE7BE4262C}"/>
          </ac:spMkLst>
        </pc:spChg>
        <pc:spChg chg="add mod">
          <ac:chgData name="Michele Geroldi | Sextaplanta" userId="bd9ad73c-54d4-4752-b411-19d5fd7fe5b1" providerId="ADAL" clId="{6EFA6331-A993-AA4E-BC69-C280328540B0}" dt="2025-04-24T14:45:00.911" v="705" actId="20577"/>
          <ac:spMkLst>
            <pc:docMk/>
            <pc:sldMk cId="2505580383" sldId="272"/>
            <ac:spMk id="13" creationId="{5F522087-ACE1-20EA-1D90-0400A74DC45B}"/>
          </ac:spMkLst>
        </pc:spChg>
        <pc:graphicFrameChg chg="add mod">
          <ac:chgData name="Michele Geroldi | Sextaplanta" userId="bd9ad73c-54d4-4752-b411-19d5fd7fe5b1" providerId="ADAL" clId="{6EFA6331-A993-AA4E-BC69-C280328540B0}" dt="2025-04-24T14:37:28.258" v="683" actId="20577"/>
          <ac:graphicFrameMkLst>
            <pc:docMk/>
            <pc:sldMk cId="2505580383" sldId="272"/>
            <ac:graphicFrameMk id="11" creationId="{B25BD9F6-409A-A806-7D27-0EA3DE401947}"/>
          </ac:graphicFrameMkLst>
        </pc:graphicFrameChg>
      </pc:sldChg>
      <pc:sldChg chg="modSp add mod ord">
        <pc:chgData name="Michele Geroldi | Sextaplanta" userId="bd9ad73c-54d4-4752-b411-19d5fd7fe5b1" providerId="ADAL" clId="{6EFA6331-A993-AA4E-BC69-C280328540B0}" dt="2025-04-24T14:54:01.658" v="723" actId="20577"/>
        <pc:sldMkLst>
          <pc:docMk/>
          <pc:sldMk cId="1463877895" sldId="273"/>
        </pc:sldMkLst>
      </pc:sldChg>
      <pc:sldChg chg="addSp delSp modSp add mod">
        <pc:chgData name="Michele Geroldi | Sextaplanta" userId="bd9ad73c-54d4-4752-b411-19d5fd7fe5b1" providerId="ADAL" clId="{6EFA6331-A993-AA4E-BC69-C280328540B0}" dt="2025-04-24T14:58:32.710" v="743" actId="1076"/>
        <pc:sldMkLst>
          <pc:docMk/>
          <pc:sldMk cId="2408693993" sldId="274"/>
        </pc:sldMkLst>
        <pc:spChg chg="mod">
          <ac:chgData name="Michele Geroldi | Sextaplanta" userId="bd9ad73c-54d4-4752-b411-19d5fd7fe5b1" providerId="ADAL" clId="{6EFA6331-A993-AA4E-BC69-C280328540B0}" dt="2025-04-24T14:58:13.144" v="740" actId="1076"/>
          <ac:spMkLst>
            <pc:docMk/>
            <pc:sldMk cId="2408693993" sldId="274"/>
            <ac:spMk id="12" creationId="{AADBCB5D-2432-7CA6-72CF-D1092E182E58}"/>
          </ac:spMkLst>
        </pc:spChg>
        <pc:graphicFrameChg chg="add mod">
          <ac:chgData name="Michele Geroldi | Sextaplanta" userId="bd9ad73c-54d4-4752-b411-19d5fd7fe5b1" providerId="ADAL" clId="{6EFA6331-A993-AA4E-BC69-C280328540B0}" dt="2025-04-24T14:58:32.710" v="743" actId="1076"/>
          <ac:graphicFrameMkLst>
            <pc:docMk/>
            <pc:sldMk cId="2408693993" sldId="274"/>
            <ac:graphicFrameMk id="4" creationId="{3CA07160-41CF-53FD-2D0C-004615882B9A}"/>
          </ac:graphicFrameMkLst>
        </pc:graphicFrameChg>
      </pc:sldChg>
      <pc:sldChg chg="addSp delSp modSp add mod">
        <pc:chgData name="Michele Geroldi | Sextaplanta" userId="bd9ad73c-54d4-4752-b411-19d5fd7fe5b1" providerId="ADAL" clId="{6EFA6331-A993-AA4E-BC69-C280328540B0}" dt="2025-04-24T15:04:28.121" v="771" actId="207"/>
        <pc:sldMkLst>
          <pc:docMk/>
          <pc:sldMk cId="2123583994" sldId="275"/>
        </pc:sldMkLst>
        <pc:spChg chg="mod">
          <ac:chgData name="Michele Geroldi | Sextaplanta" userId="bd9ad73c-54d4-4752-b411-19d5fd7fe5b1" providerId="ADAL" clId="{6EFA6331-A993-AA4E-BC69-C280328540B0}" dt="2025-04-24T15:00:31.091" v="758" actId="33524"/>
          <ac:spMkLst>
            <pc:docMk/>
            <pc:sldMk cId="2123583994" sldId="275"/>
            <ac:spMk id="3" creationId="{20B30826-4A29-7711-8470-38D04514CC8B}"/>
          </ac:spMkLst>
        </pc:spChg>
        <pc:spChg chg="add mod">
          <ac:chgData name="Michele Geroldi | Sextaplanta" userId="bd9ad73c-54d4-4752-b411-19d5fd7fe5b1" providerId="ADAL" clId="{6EFA6331-A993-AA4E-BC69-C280328540B0}" dt="2025-04-24T15:04:28.121" v="771" actId="207"/>
          <ac:spMkLst>
            <pc:docMk/>
            <pc:sldMk cId="2123583994" sldId="275"/>
            <ac:spMk id="11" creationId="{2F3DC981-7524-38BC-C288-B5124C98CCEB}"/>
          </ac:spMkLst>
        </pc:spChg>
      </pc:sldChg>
      <pc:sldChg chg="modSp add mod">
        <pc:chgData name="Michele Geroldi | Sextaplanta" userId="bd9ad73c-54d4-4752-b411-19d5fd7fe5b1" providerId="ADAL" clId="{6EFA6331-A993-AA4E-BC69-C280328540B0}" dt="2025-04-25T07:35:36.903" v="798" actId="113"/>
        <pc:sldMkLst>
          <pc:docMk/>
          <pc:sldMk cId="1211491396" sldId="276"/>
        </pc:sldMkLst>
      </pc:sldChg>
      <pc:sldChg chg="addSp delSp modSp add mod ord modClrScheme chgLayout">
        <pc:chgData name="Michele Geroldi | Sextaplanta" userId="bd9ad73c-54d4-4752-b411-19d5fd7fe5b1" providerId="ADAL" clId="{6EFA6331-A993-AA4E-BC69-C280328540B0}" dt="2025-04-25T07:49:33.359" v="919" actId="20577"/>
        <pc:sldMkLst>
          <pc:docMk/>
          <pc:sldMk cId="1574472229" sldId="277"/>
        </pc:sldMkLst>
        <pc:spChg chg="add mod">
          <ac:chgData name="Michele Geroldi | Sextaplanta" userId="bd9ad73c-54d4-4752-b411-19d5fd7fe5b1" providerId="ADAL" clId="{6EFA6331-A993-AA4E-BC69-C280328540B0}" dt="2025-04-25T07:49:33.359" v="919" actId="20577"/>
          <ac:spMkLst>
            <pc:docMk/>
            <pc:sldMk cId="1574472229" sldId="277"/>
            <ac:spMk id="2" creationId="{FE159B36-D130-8CDA-8F0C-71A839D5385F}"/>
          </ac:spMkLst>
        </pc:spChg>
        <pc:spChg chg="mod">
          <ac:chgData name="Michele Geroldi | Sextaplanta" userId="bd9ad73c-54d4-4752-b411-19d5fd7fe5b1" providerId="ADAL" clId="{6EFA6331-A993-AA4E-BC69-C280328540B0}" dt="2025-04-25T07:48:48.931" v="910" actId="1036"/>
          <ac:spMkLst>
            <pc:docMk/>
            <pc:sldMk cId="1574472229" sldId="277"/>
            <ac:spMk id="3" creationId="{9D016D0D-9E71-3950-EDC3-E7729D8D719D}"/>
          </ac:spMkLst>
        </pc:spChg>
      </pc:sldChg>
      <pc:sldChg chg="addSp delSp modSp add mod">
        <pc:chgData name="Michele Geroldi | Sextaplanta" userId="bd9ad73c-54d4-4752-b411-19d5fd7fe5b1" providerId="ADAL" clId="{6EFA6331-A993-AA4E-BC69-C280328540B0}" dt="2025-04-25T07:52:01.381" v="1031" actId="1076"/>
        <pc:sldMkLst>
          <pc:docMk/>
          <pc:sldMk cId="2170692292" sldId="278"/>
        </pc:sldMkLst>
        <pc:spChg chg="add mod">
          <ac:chgData name="Michele Geroldi | Sextaplanta" userId="bd9ad73c-54d4-4752-b411-19d5fd7fe5b1" providerId="ADAL" clId="{6EFA6331-A993-AA4E-BC69-C280328540B0}" dt="2025-04-25T07:52:01.381" v="1031" actId="1076"/>
          <ac:spMkLst>
            <pc:docMk/>
            <pc:sldMk cId="2170692292" sldId="278"/>
            <ac:spMk id="11" creationId="{77D7ECA2-959D-2246-EA0D-D6E01152D40E}"/>
          </ac:spMkLst>
        </pc:spChg>
        <pc:graphicFrameChg chg="add mod">
          <ac:chgData name="Michele Geroldi | Sextaplanta" userId="bd9ad73c-54d4-4752-b411-19d5fd7fe5b1" providerId="ADAL" clId="{6EFA6331-A993-AA4E-BC69-C280328540B0}" dt="2025-04-25T07:51:52.148" v="1030" actId="1076"/>
          <ac:graphicFrameMkLst>
            <pc:docMk/>
            <pc:sldMk cId="2170692292" sldId="278"/>
            <ac:graphicFrameMk id="8" creationId="{6B4B1376-DF2A-F5ED-6B08-63E1A221412B}"/>
          </ac:graphicFrameMkLst>
        </pc:graphicFrameChg>
        <pc:graphicFrameChg chg="add mod">
          <ac:chgData name="Michele Geroldi | Sextaplanta" userId="bd9ad73c-54d4-4752-b411-19d5fd7fe5b1" providerId="ADAL" clId="{6EFA6331-A993-AA4E-BC69-C280328540B0}" dt="2025-04-25T07:51:52.148" v="1030" actId="1076"/>
          <ac:graphicFrameMkLst>
            <pc:docMk/>
            <pc:sldMk cId="2170692292" sldId="278"/>
            <ac:graphicFrameMk id="9" creationId="{FCE34B48-4687-F203-C14B-C244DD4F4738}"/>
          </ac:graphicFrameMkLst>
        </pc:graphicFrameChg>
      </pc:sldChg>
      <pc:sldChg chg="modSp add mod">
        <pc:chgData name="Michele Geroldi | Sextaplanta" userId="bd9ad73c-54d4-4752-b411-19d5fd7fe5b1" providerId="ADAL" clId="{6EFA6331-A993-AA4E-BC69-C280328540B0}" dt="2025-04-25T07:56:58.172" v="1188"/>
        <pc:sldMkLst>
          <pc:docMk/>
          <pc:sldMk cId="3218103926" sldId="279"/>
        </pc:sldMkLst>
      </pc:sldChg>
      <pc:sldChg chg="add del">
        <pc:chgData name="Michele Geroldi | Sextaplanta" userId="bd9ad73c-54d4-4752-b411-19d5fd7fe5b1" providerId="ADAL" clId="{6EFA6331-A993-AA4E-BC69-C280328540B0}" dt="2025-04-25T07:58:25.146" v="1203" actId="2696"/>
        <pc:sldMkLst>
          <pc:docMk/>
          <pc:sldMk cId="2483669955" sldId="280"/>
        </pc:sldMkLst>
      </pc:sldChg>
      <pc:sldChg chg="modSp add mod">
        <pc:chgData name="Michele Geroldi | Sextaplanta" userId="bd9ad73c-54d4-4752-b411-19d5fd7fe5b1" providerId="ADAL" clId="{6EFA6331-A993-AA4E-BC69-C280328540B0}" dt="2025-04-25T08:57:57.250" v="1735" actId="2711"/>
        <pc:sldMkLst>
          <pc:docMk/>
          <pc:sldMk cId="3482415563" sldId="281"/>
        </pc:sldMkLst>
      </pc:sldChg>
      <pc:sldChg chg="modSp add mod">
        <pc:chgData name="Michele Geroldi | Sextaplanta" userId="bd9ad73c-54d4-4752-b411-19d5fd7fe5b1" providerId="ADAL" clId="{6EFA6331-A993-AA4E-BC69-C280328540B0}" dt="2025-04-25T08:02:29.079" v="1276" actId="27636"/>
        <pc:sldMkLst>
          <pc:docMk/>
          <pc:sldMk cId="3345890439" sldId="282"/>
        </pc:sldMkLst>
      </pc:sldChg>
      <pc:sldChg chg="addSp delSp modSp new del mod">
        <pc:chgData name="Michele Geroldi | Sextaplanta" userId="bd9ad73c-54d4-4752-b411-19d5fd7fe5b1" providerId="ADAL" clId="{6EFA6331-A993-AA4E-BC69-C280328540B0}" dt="2025-04-25T09:17:10.113" v="2011" actId="2696"/>
        <pc:sldMkLst>
          <pc:docMk/>
          <pc:sldMk cId="891100399" sldId="283"/>
        </pc:sldMkLst>
      </pc:sldChg>
      <pc:sldChg chg="addSp delSp modSp new mod ord">
        <pc:chgData name="Michele Geroldi | Sextaplanta" userId="bd9ad73c-54d4-4752-b411-19d5fd7fe5b1" providerId="ADAL" clId="{6EFA6331-A993-AA4E-BC69-C280328540B0}" dt="2025-04-25T09:17:16.582" v="2013" actId="20578"/>
        <pc:sldMkLst>
          <pc:docMk/>
          <pc:sldMk cId="3348254897" sldId="284"/>
        </pc:sldMkLst>
        <pc:spChg chg="add mod">
          <ac:chgData name="Michele Geroldi | Sextaplanta" userId="bd9ad73c-54d4-4752-b411-19d5fd7fe5b1" providerId="ADAL" clId="{6EFA6331-A993-AA4E-BC69-C280328540B0}" dt="2025-04-25T09:16:03.207" v="1998" actId="1036"/>
          <ac:spMkLst>
            <pc:docMk/>
            <pc:sldMk cId="3348254897" sldId="284"/>
            <ac:spMk id="44" creationId="{CB0AF911-AC67-9BB1-0D69-830D9F128483}"/>
          </ac:spMkLst>
        </pc:spChg>
        <pc:spChg chg="add mod">
          <ac:chgData name="Michele Geroldi | Sextaplanta" userId="bd9ad73c-54d4-4752-b411-19d5fd7fe5b1" providerId="ADAL" clId="{6EFA6331-A993-AA4E-BC69-C280328540B0}" dt="2025-04-25T09:16:03.207" v="1998" actId="1036"/>
          <ac:spMkLst>
            <pc:docMk/>
            <pc:sldMk cId="3348254897" sldId="284"/>
            <ac:spMk id="45" creationId="{D3155BF5-5948-9D84-AD7A-632FEBF0A33C}"/>
          </ac:spMkLst>
        </pc:spChg>
        <pc:spChg chg="add mod">
          <ac:chgData name="Michele Geroldi | Sextaplanta" userId="bd9ad73c-54d4-4752-b411-19d5fd7fe5b1" providerId="ADAL" clId="{6EFA6331-A993-AA4E-BC69-C280328540B0}" dt="2025-04-25T09:16:45.690" v="2005" actId="171"/>
          <ac:spMkLst>
            <pc:docMk/>
            <pc:sldMk cId="3348254897" sldId="284"/>
            <ac:spMk id="46" creationId="{73492440-5C0F-49BC-9581-762BC886E20C}"/>
          </ac:spMkLst>
        </pc:spChg>
        <pc:spChg chg="add del mod">
          <ac:chgData name="Michele Geroldi | Sextaplanta" userId="bd9ad73c-54d4-4752-b411-19d5fd7fe5b1" providerId="ADAL" clId="{6EFA6331-A993-AA4E-BC69-C280328540B0}" dt="2025-04-25T09:13:51.447" v="1941" actId="478"/>
          <ac:spMkLst>
            <pc:docMk/>
            <pc:sldMk cId="3348254897" sldId="284"/>
            <ac:spMk id="63" creationId="{2906931A-4125-B513-2D9D-1DFF82C5711D}"/>
          </ac:spMkLst>
        </pc:spChg>
        <pc:spChg chg="add mod">
          <ac:chgData name="Michele Geroldi | Sextaplanta" userId="bd9ad73c-54d4-4752-b411-19d5fd7fe5b1" providerId="ADAL" clId="{6EFA6331-A993-AA4E-BC69-C280328540B0}" dt="2025-04-25T09:16:03.207" v="1998" actId="1036"/>
          <ac:spMkLst>
            <pc:docMk/>
            <pc:sldMk cId="3348254897" sldId="284"/>
            <ac:spMk id="64" creationId="{124ED52C-BE5F-B323-1602-29A8AA741ACB}"/>
          </ac:spMkLst>
        </pc:spChg>
        <pc:spChg chg="add mod">
          <ac:chgData name="Michele Geroldi | Sextaplanta" userId="bd9ad73c-54d4-4752-b411-19d5fd7fe5b1" providerId="ADAL" clId="{6EFA6331-A993-AA4E-BC69-C280328540B0}" dt="2025-04-25T09:16:45.690" v="2005" actId="171"/>
          <ac:spMkLst>
            <pc:docMk/>
            <pc:sldMk cId="3348254897" sldId="284"/>
            <ac:spMk id="65" creationId="{049CFC05-DDE0-0172-6D8D-33F98C405A81}"/>
          </ac:spMkLst>
        </pc:spChg>
        <pc:spChg chg="add mod">
          <ac:chgData name="Michele Geroldi | Sextaplanta" userId="bd9ad73c-54d4-4752-b411-19d5fd7fe5b1" providerId="ADAL" clId="{6EFA6331-A993-AA4E-BC69-C280328540B0}" dt="2025-04-25T09:16:03.207" v="1998" actId="1036"/>
          <ac:spMkLst>
            <pc:docMk/>
            <pc:sldMk cId="3348254897" sldId="284"/>
            <ac:spMk id="72" creationId="{80FCA274-8A4A-3189-124E-38F255C0CFA2}"/>
          </ac:spMkLst>
        </pc:spChg>
        <pc:spChg chg="add mod">
          <ac:chgData name="Michele Geroldi | Sextaplanta" userId="bd9ad73c-54d4-4752-b411-19d5fd7fe5b1" providerId="ADAL" clId="{6EFA6331-A993-AA4E-BC69-C280328540B0}" dt="2025-04-25T09:16:03.207" v="1998" actId="1036"/>
          <ac:spMkLst>
            <pc:docMk/>
            <pc:sldMk cId="3348254897" sldId="284"/>
            <ac:spMk id="73" creationId="{336D5835-8A78-8A7F-1FC3-F4537BE097F0}"/>
          </ac:spMkLst>
        </pc:spChg>
        <pc:spChg chg="add mod">
          <ac:chgData name="Michele Geroldi | Sextaplanta" userId="bd9ad73c-54d4-4752-b411-19d5fd7fe5b1" providerId="ADAL" clId="{6EFA6331-A993-AA4E-BC69-C280328540B0}" dt="2025-04-25T09:16:45.690" v="2005" actId="171"/>
          <ac:spMkLst>
            <pc:docMk/>
            <pc:sldMk cId="3348254897" sldId="284"/>
            <ac:spMk id="74" creationId="{D186B3C6-2595-0EF1-8603-08AFA4C39276}"/>
          </ac:spMkLst>
        </pc:spChg>
        <pc:spChg chg="add del mod">
          <ac:chgData name="Michele Geroldi | Sextaplanta" userId="bd9ad73c-54d4-4752-b411-19d5fd7fe5b1" providerId="ADAL" clId="{6EFA6331-A993-AA4E-BC69-C280328540B0}" dt="2025-04-25T09:16:03.207" v="1998" actId="1036"/>
          <ac:spMkLst>
            <pc:docMk/>
            <pc:sldMk cId="3348254897" sldId="284"/>
            <ac:spMk id="76" creationId="{58234C4D-4849-1E04-E223-6107431ABEE7}"/>
          </ac:spMkLst>
        </pc:spChg>
        <pc:spChg chg="add mod">
          <ac:chgData name="Michele Geroldi | Sextaplanta" userId="bd9ad73c-54d4-4752-b411-19d5fd7fe5b1" providerId="ADAL" clId="{6EFA6331-A993-AA4E-BC69-C280328540B0}" dt="2025-04-25T09:16:03.207" v="1998" actId="1036"/>
          <ac:spMkLst>
            <pc:docMk/>
            <pc:sldMk cId="3348254897" sldId="284"/>
            <ac:spMk id="77" creationId="{7019759A-B3DC-FF98-CEBC-1379E712B46C}"/>
          </ac:spMkLst>
        </pc:spChg>
        <pc:spChg chg="add mod">
          <ac:chgData name="Michele Geroldi | Sextaplanta" userId="bd9ad73c-54d4-4752-b411-19d5fd7fe5b1" providerId="ADAL" clId="{6EFA6331-A993-AA4E-BC69-C280328540B0}" dt="2025-04-25T09:16:45.690" v="2005" actId="171"/>
          <ac:spMkLst>
            <pc:docMk/>
            <pc:sldMk cId="3348254897" sldId="284"/>
            <ac:spMk id="78" creationId="{99AE659A-3371-442C-A1FC-87A54FFFF031}"/>
          </ac:spMkLst>
        </pc:spChg>
        <pc:spChg chg="add mod">
          <ac:chgData name="Michele Geroldi | Sextaplanta" userId="bd9ad73c-54d4-4752-b411-19d5fd7fe5b1" providerId="ADAL" clId="{6EFA6331-A993-AA4E-BC69-C280328540B0}" dt="2025-04-25T09:14:55.217" v="1972" actId="122"/>
          <ac:spMkLst>
            <pc:docMk/>
            <pc:sldMk cId="3348254897" sldId="284"/>
            <ac:spMk id="93" creationId="{6F353C7F-7B2F-195D-87C9-870CE74C54B3}"/>
          </ac:spMkLst>
        </pc:spChg>
        <pc:spChg chg="add mod">
          <ac:chgData name="Michele Geroldi | Sextaplanta" userId="bd9ad73c-54d4-4752-b411-19d5fd7fe5b1" providerId="ADAL" clId="{6EFA6331-A993-AA4E-BC69-C280328540B0}" dt="2025-04-25T09:17:01.784" v="2009" actId="1035"/>
          <ac:spMkLst>
            <pc:docMk/>
            <pc:sldMk cId="3348254897" sldId="284"/>
            <ac:spMk id="94" creationId="{8A0C6F91-11A2-1865-88D0-F05A137EB497}"/>
          </ac:spMkLst>
        </pc:spChg>
        <pc:spChg chg="add mod">
          <ac:chgData name="Michele Geroldi | Sextaplanta" userId="bd9ad73c-54d4-4752-b411-19d5fd7fe5b1" providerId="ADAL" clId="{6EFA6331-A993-AA4E-BC69-C280328540B0}" dt="2025-04-25T09:16:24.437" v="2002" actId="167"/>
          <ac:spMkLst>
            <pc:docMk/>
            <pc:sldMk cId="3348254897" sldId="284"/>
            <ac:spMk id="95" creationId="{B2BF77E1-04A0-1980-3F07-09C0CA420E45}"/>
          </ac:spMkLst>
        </pc:spChg>
        <pc:picChg chg="add mod">
          <ac:chgData name="Michele Geroldi | Sextaplanta" userId="bd9ad73c-54d4-4752-b411-19d5fd7fe5b1" providerId="ADAL" clId="{6EFA6331-A993-AA4E-BC69-C280328540B0}" dt="2025-04-25T09:05:39.408" v="1789" actId="1076"/>
          <ac:picMkLst>
            <pc:docMk/>
            <pc:sldMk cId="3348254897" sldId="284"/>
            <ac:picMk id="52" creationId="{9F4797EC-A8CF-9777-82D3-996BCDDEF9DE}"/>
          </ac:picMkLst>
        </pc:picChg>
        <pc:picChg chg="add mod">
          <ac:chgData name="Michele Geroldi | Sextaplanta" userId="bd9ad73c-54d4-4752-b411-19d5fd7fe5b1" providerId="ADAL" clId="{6EFA6331-A993-AA4E-BC69-C280328540B0}" dt="2025-04-25T09:09:35.020" v="1846" actId="1076"/>
          <ac:picMkLst>
            <pc:docMk/>
            <pc:sldMk cId="3348254897" sldId="284"/>
            <ac:picMk id="67" creationId="{5205C83F-898D-A10E-626F-023AD715159B}"/>
          </ac:picMkLst>
        </pc:picChg>
        <pc:picChg chg="add mod">
          <ac:chgData name="Michele Geroldi | Sextaplanta" userId="bd9ad73c-54d4-4752-b411-19d5fd7fe5b1" providerId="ADAL" clId="{6EFA6331-A993-AA4E-BC69-C280328540B0}" dt="2025-04-25T09:11:37.289" v="1888" actId="1076"/>
          <ac:picMkLst>
            <pc:docMk/>
            <pc:sldMk cId="3348254897" sldId="284"/>
            <ac:picMk id="80" creationId="{D3BC7ED2-B690-C714-FBFE-3C5586D59C68}"/>
          </ac:picMkLst>
        </pc:picChg>
        <pc:picChg chg="add mod">
          <ac:chgData name="Michele Geroldi | Sextaplanta" userId="bd9ad73c-54d4-4752-b411-19d5fd7fe5b1" providerId="ADAL" clId="{6EFA6331-A993-AA4E-BC69-C280328540B0}" dt="2025-04-25T09:13:16.368" v="1928" actId="14100"/>
          <ac:picMkLst>
            <pc:docMk/>
            <pc:sldMk cId="3348254897" sldId="284"/>
            <ac:picMk id="85" creationId="{510D51CE-7A32-6399-7964-9E60F4270811}"/>
          </ac:picMkLst>
        </pc:picChg>
        <pc:picChg chg="add mod">
          <ac:chgData name="Michele Geroldi | Sextaplanta" userId="bd9ad73c-54d4-4752-b411-19d5fd7fe5b1" providerId="ADAL" clId="{6EFA6331-A993-AA4E-BC69-C280328540B0}" dt="2025-04-25T09:14:03.236" v="1949" actId="1076"/>
          <ac:picMkLst>
            <pc:docMk/>
            <pc:sldMk cId="3348254897" sldId="284"/>
            <ac:picMk id="89" creationId="{5AAE79C6-0C1D-CE9C-4D95-3AA2CB1E715D}"/>
          </ac:picMkLst>
        </pc:picChg>
        <pc:picChg chg="add mod">
          <ac:chgData name="Michele Geroldi | Sextaplanta" userId="bd9ad73c-54d4-4752-b411-19d5fd7fe5b1" providerId="ADAL" clId="{6EFA6331-A993-AA4E-BC69-C280328540B0}" dt="2025-04-25T09:14:06.812" v="1950" actId="571"/>
          <ac:picMkLst>
            <pc:docMk/>
            <pc:sldMk cId="3348254897" sldId="284"/>
            <ac:picMk id="90" creationId="{F07C60B3-AE9B-B8A5-6CC6-7F5F4498D304}"/>
          </ac:picMkLst>
        </pc:picChg>
        <pc:picChg chg="add mod">
          <ac:chgData name="Michele Geroldi | Sextaplanta" userId="bd9ad73c-54d4-4752-b411-19d5fd7fe5b1" providerId="ADAL" clId="{6EFA6331-A993-AA4E-BC69-C280328540B0}" dt="2025-04-25T09:14:09.062" v="1951" actId="571"/>
          <ac:picMkLst>
            <pc:docMk/>
            <pc:sldMk cId="3348254897" sldId="284"/>
            <ac:picMk id="91" creationId="{D0E1CB1E-12A2-CD46-5A38-00A26709731D}"/>
          </ac:picMkLst>
        </pc:picChg>
        <pc:picChg chg="add mod">
          <ac:chgData name="Michele Geroldi | Sextaplanta" userId="bd9ad73c-54d4-4752-b411-19d5fd7fe5b1" providerId="ADAL" clId="{6EFA6331-A993-AA4E-BC69-C280328540B0}" dt="2025-04-25T09:14:13.067" v="1952" actId="571"/>
          <ac:picMkLst>
            <pc:docMk/>
            <pc:sldMk cId="3348254897" sldId="284"/>
            <ac:picMk id="92" creationId="{9F510386-F239-3287-1123-DDEE011AEE03}"/>
          </ac:picMkLst>
        </pc:picChg>
      </pc:sldChg>
      <pc:sldChg chg="addSp delSp modSp add mod">
        <pc:chgData name="Michele Geroldi | Sextaplanta" userId="bd9ad73c-54d4-4752-b411-19d5fd7fe5b1" providerId="ADAL" clId="{6EFA6331-A993-AA4E-BC69-C280328540B0}" dt="2025-04-25T09:20:17.265" v="2065"/>
        <pc:sldMkLst>
          <pc:docMk/>
          <pc:sldMk cId="2229152777" sldId="285"/>
        </pc:sldMkLst>
      </pc:sldChg>
      <pc:sldChg chg="add del">
        <pc:chgData name="Michele Geroldi | Sextaplanta" userId="bd9ad73c-54d4-4752-b411-19d5fd7fe5b1" providerId="ADAL" clId="{6EFA6331-A993-AA4E-BC69-C280328540B0}" dt="2025-04-25T09:17:08.523" v="2010" actId="2696"/>
        <pc:sldMkLst>
          <pc:docMk/>
          <pc:sldMk cId="2540005818" sldId="285"/>
        </pc:sldMkLst>
      </pc:sldChg>
      <pc:sldChg chg="addSp delSp modSp add mod">
        <pc:chgData name="Michele Geroldi | Sextaplanta" userId="bd9ad73c-54d4-4752-b411-19d5fd7fe5b1" providerId="ADAL" clId="{6EFA6331-A993-AA4E-BC69-C280328540B0}" dt="2025-04-25T09:25:19.275" v="2140" actId="571"/>
        <pc:sldMkLst>
          <pc:docMk/>
          <pc:sldMk cId="3260363836" sldId="286"/>
        </pc:sldMkLst>
      </pc:sldChg>
      <pc:sldChg chg="addSp delSp modSp add mod">
        <pc:chgData name="Michele Geroldi | Sextaplanta" userId="bd9ad73c-54d4-4752-b411-19d5fd7fe5b1" providerId="ADAL" clId="{6EFA6331-A993-AA4E-BC69-C280328540B0}" dt="2025-04-25T09:21:40.381" v="2087"/>
        <pc:sldMkLst>
          <pc:docMk/>
          <pc:sldMk cId="3671210263" sldId="287"/>
        </pc:sldMkLst>
      </pc:sldChg>
      <pc:sldChg chg="modSp add mod">
        <pc:chgData name="Michele Geroldi | Sextaplanta" userId="bd9ad73c-54d4-4752-b411-19d5fd7fe5b1" providerId="ADAL" clId="{6EFA6331-A993-AA4E-BC69-C280328540B0}" dt="2025-05-02T13:37:34.946" v="2168" actId="20577"/>
        <pc:sldMkLst>
          <pc:docMk/>
          <pc:sldMk cId="3624945670" sldId="288"/>
        </pc:sldMkLst>
      </pc:sldChg>
      <pc:sldChg chg="modSp add mod">
        <pc:chgData name="Michele Geroldi | Sextaplanta" userId="bd9ad73c-54d4-4752-b411-19d5fd7fe5b1" providerId="ADAL" clId="{6EFA6331-A993-AA4E-BC69-C280328540B0}" dt="2025-05-02T13:39:20.536" v="2218" actId="20577"/>
        <pc:sldMkLst>
          <pc:docMk/>
          <pc:sldMk cId="921617352" sldId="289"/>
        </pc:sldMkLst>
      </pc:sldChg>
      <pc:sldChg chg="add del">
        <pc:chgData name="Michele Geroldi | Sextaplanta" userId="bd9ad73c-54d4-4752-b411-19d5fd7fe5b1" providerId="ADAL" clId="{6EFA6331-A993-AA4E-BC69-C280328540B0}" dt="2025-05-02T13:39:48.253" v="2221" actId="2696"/>
        <pc:sldMkLst>
          <pc:docMk/>
          <pc:sldMk cId="2911469744" sldId="290"/>
        </pc:sldMkLst>
      </pc:sldChg>
      <pc:sldChg chg="modSp add mod">
        <pc:chgData name="Michele Geroldi | Sextaplanta" userId="bd9ad73c-54d4-4752-b411-19d5fd7fe5b1" providerId="ADAL" clId="{6EFA6331-A993-AA4E-BC69-C280328540B0}" dt="2025-05-02T13:40:17.139" v="2230" actId="403"/>
        <pc:sldMkLst>
          <pc:docMk/>
          <pc:sldMk cId="2173510585" sldId="291"/>
        </pc:sldMkLst>
      </pc:sldChg>
      <pc:sldChg chg="modSp add mod">
        <pc:chgData name="Michele Geroldi | Sextaplanta" userId="bd9ad73c-54d4-4752-b411-19d5fd7fe5b1" providerId="ADAL" clId="{6EFA6331-A993-AA4E-BC69-C280328540B0}" dt="2025-05-02T13:40:49.264" v="2255" actId="20577"/>
        <pc:sldMkLst>
          <pc:docMk/>
          <pc:sldMk cId="2863107842" sldId="292"/>
        </pc:sldMkLst>
        <pc:spChg chg="mod">
          <ac:chgData name="Michele Geroldi | Sextaplanta" userId="bd9ad73c-54d4-4752-b411-19d5fd7fe5b1" providerId="ADAL" clId="{6EFA6331-A993-AA4E-BC69-C280328540B0}" dt="2025-05-02T13:40:49.264" v="2255" actId="20577"/>
          <ac:spMkLst>
            <pc:docMk/>
            <pc:sldMk cId="2863107842" sldId="292"/>
            <ac:spMk id="12" creationId="{4A9A7384-8CA0-8A2D-E628-04C8B56E1DD6}"/>
          </ac:spMkLst>
        </pc:spChg>
        <pc:spChg chg="mod">
          <ac:chgData name="Michele Geroldi | Sextaplanta" userId="bd9ad73c-54d4-4752-b411-19d5fd7fe5b1" providerId="ADAL" clId="{6EFA6331-A993-AA4E-BC69-C280328540B0}" dt="2025-05-02T13:40:45.161" v="2248" actId="20577"/>
          <ac:spMkLst>
            <pc:docMk/>
            <pc:sldMk cId="2863107842" sldId="292"/>
            <ac:spMk id="13" creationId="{DCB56CB9-2388-4ACB-858D-8E569A05C688}"/>
          </ac:spMkLst>
        </pc:spChg>
        <pc:graphicFrameChg chg="mod">
          <ac:chgData name="Michele Geroldi | Sextaplanta" userId="bd9ad73c-54d4-4752-b411-19d5fd7fe5b1" providerId="ADAL" clId="{6EFA6331-A993-AA4E-BC69-C280328540B0}" dt="2025-05-02T13:40:41.831" v="2238" actId="20577"/>
          <ac:graphicFrameMkLst>
            <pc:docMk/>
            <pc:sldMk cId="2863107842" sldId="292"/>
            <ac:graphicFrameMk id="11" creationId="{57C9CE78-5E86-D0AB-DCAC-12C7C9E55F9F}"/>
          </ac:graphicFrameMkLst>
        </pc:graphicFrameChg>
      </pc:sldChg>
      <pc:sldChg chg="modSp add">
        <pc:chgData name="Michele Geroldi | Sextaplanta" userId="bd9ad73c-54d4-4752-b411-19d5fd7fe5b1" providerId="ADAL" clId="{6EFA6331-A993-AA4E-BC69-C280328540B0}" dt="2025-05-02T13:41:11.534" v="2274" actId="20577"/>
        <pc:sldMkLst>
          <pc:docMk/>
          <pc:sldMk cId="1939026352" sldId="293"/>
        </pc:sldMkLst>
        <pc:graphicFrameChg chg="mod">
          <ac:chgData name="Michele Geroldi | Sextaplanta" userId="bd9ad73c-54d4-4752-b411-19d5fd7fe5b1" providerId="ADAL" clId="{6EFA6331-A993-AA4E-BC69-C280328540B0}" dt="2025-05-02T13:41:09.021" v="2267" actId="20577"/>
          <ac:graphicFrameMkLst>
            <pc:docMk/>
            <pc:sldMk cId="1939026352" sldId="293"/>
            <ac:graphicFrameMk id="5" creationId="{D69373D6-17D7-6FA8-FA62-4A03144B0400}"/>
          </ac:graphicFrameMkLst>
        </pc:graphicFrameChg>
        <pc:graphicFrameChg chg="mod">
          <ac:chgData name="Michele Geroldi | Sextaplanta" userId="bd9ad73c-54d4-4752-b411-19d5fd7fe5b1" providerId="ADAL" clId="{6EFA6331-A993-AA4E-BC69-C280328540B0}" dt="2025-05-02T13:41:11.534" v="2274" actId="20577"/>
          <ac:graphicFrameMkLst>
            <pc:docMk/>
            <pc:sldMk cId="1939026352" sldId="293"/>
            <ac:graphicFrameMk id="6" creationId="{AA8A907D-C2E1-BBD4-164B-E87E08D3B2DF}"/>
          </ac:graphicFrameMkLst>
        </pc:graphicFrameChg>
      </pc:sldChg>
      <pc:sldChg chg="modSp add mod">
        <pc:chgData name="Michele Geroldi | Sextaplanta" userId="bd9ad73c-54d4-4752-b411-19d5fd7fe5b1" providerId="ADAL" clId="{6EFA6331-A993-AA4E-BC69-C280328540B0}" dt="2025-05-02T13:41:30.374" v="2285" actId="20577"/>
        <pc:sldMkLst>
          <pc:docMk/>
          <pc:sldMk cId="400801018" sldId="294"/>
        </pc:sldMkLst>
        <pc:spChg chg="mod">
          <ac:chgData name="Michele Geroldi | Sextaplanta" userId="bd9ad73c-54d4-4752-b411-19d5fd7fe5b1" providerId="ADAL" clId="{6EFA6331-A993-AA4E-BC69-C280328540B0}" dt="2025-05-02T13:41:30.374" v="2285" actId="20577"/>
          <ac:spMkLst>
            <pc:docMk/>
            <pc:sldMk cId="400801018" sldId="294"/>
            <ac:spMk id="6" creationId="{4567B061-285F-88F3-1A57-7359478E4D1C}"/>
          </ac:spMkLst>
        </pc:spChg>
        <pc:graphicFrameChg chg="mod">
          <ac:chgData name="Michele Geroldi | Sextaplanta" userId="bd9ad73c-54d4-4752-b411-19d5fd7fe5b1" providerId="ADAL" clId="{6EFA6331-A993-AA4E-BC69-C280328540B0}" dt="2025-05-02T13:41:26.636" v="2284" actId="20577"/>
          <ac:graphicFrameMkLst>
            <pc:docMk/>
            <pc:sldMk cId="400801018" sldId="294"/>
            <ac:graphicFrameMk id="10" creationId="{A7A85B66-7669-2195-1AD2-ADBF17079553}"/>
          </ac:graphicFrameMkLst>
        </pc:graphicFrameChg>
      </pc:sldChg>
      <pc:sldChg chg="addSp delSp modSp add mod">
        <pc:chgData name="Michele Geroldi | Sextaplanta" userId="bd9ad73c-54d4-4752-b411-19d5fd7fe5b1" providerId="ADAL" clId="{6EFA6331-A993-AA4E-BC69-C280328540B0}" dt="2025-05-02T13:41:54.626" v="2293" actId="207"/>
        <pc:sldMkLst>
          <pc:docMk/>
          <pc:sldMk cId="3429731261" sldId="295"/>
        </pc:sldMkLst>
        <pc:graphicFrameChg chg="add mod">
          <ac:chgData name="Michele Geroldi | Sextaplanta" userId="bd9ad73c-54d4-4752-b411-19d5fd7fe5b1" providerId="ADAL" clId="{6EFA6331-A993-AA4E-BC69-C280328540B0}" dt="2025-05-02T13:41:54.626" v="2293" actId="207"/>
          <ac:graphicFrameMkLst>
            <pc:docMk/>
            <pc:sldMk cId="3429731261" sldId="295"/>
            <ac:graphicFrameMk id="7" creationId="{323C9E7E-9C70-7BE5-3B37-02A0B98F7D8A}"/>
          </ac:graphicFrameMkLst>
        </pc:graphicFrameChg>
      </pc:sldChg>
      <pc:sldChg chg="delSp add mod">
        <pc:chgData name="Michele Geroldi | Sextaplanta" userId="bd9ad73c-54d4-4752-b411-19d5fd7fe5b1" providerId="ADAL" clId="{6EFA6331-A993-AA4E-BC69-C280328540B0}" dt="2025-05-02T13:42:02.294" v="2295" actId="478"/>
        <pc:sldMkLst>
          <pc:docMk/>
          <pc:sldMk cId="3363726625" sldId="296"/>
        </pc:sldMkLst>
      </pc:sldChg>
      <pc:sldChg chg="delSp add mod">
        <pc:chgData name="Michele Geroldi | Sextaplanta" userId="bd9ad73c-54d4-4752-b411-19d5fd7fe5b1" providerId="ADAL" clId="{6EFA6331-A993-AA4E-BC69-C280328540B0}" dt="2025-05-02T13:42:06.442" v="2297" actId="478"/>
        <pc:sldMkLst>
          <pc:docMk/>
          <pc:sldMk cId="460824359" sldId="297"/>
        </pc:sldMkLst>
      </pc:sldChg>
      <pc:sldChg chg="addSp delSp modSp add mod">
        <pc:chgData name="Michele Geroldi | Sextaplanta" userId="bd9ad73c-54d4-4752-b411-19d5fd7fe5b1" providerId="ADAL" clId="{6EFA6331-A993-AA4E-BC69-C280328540B0}" dt="2025-05-02T13:42:26.608" v="2316"/>
        <pc:sldMkLst>
          <pc:docMk/>
          <pc:sldMk cId="2200071224" sldId="298"/>
        </pc:sldMkLst>
        <pc:spChg chg="mod">
          <ac:chgData name="Michele Geroldi | Sextaplanta" userId="bd9ad73c-54d4-4752-b411-19d5fd7fe5b1" providerId="ADAL" clId="{6EFA6331-A993-AA4E-BC69-C280328540B0}" dt="2025-05-02T13:42:23.975" v="2314" actId="20577"/>
          <ac:spMkLst>
            <pc:docMk/>
            <pc:sldMk cId="2200071224" sldId="298"/>
            <ac:spMk id="7" creationId="{7B2B4239-8F44-FFBF-1FED-DACEAD10DED7}"/>
          </ac:spMkLst>
        </pc:spChg>
        <pc:graphicFrameChg chg="mod">
          <ac:chgData name="Michele Geroldi | Sextaplanta" userId="bd9ad73c-54d4-4752-b411-19d5fd7fe5b1" providerId="ADAL" clId="{6EFA6331-A993-AA4E-BC69-C280328540B0}" dt="2025-05-02T13:42:18.884" v="2311" actId="20577"/>
          <ac:graphicFrameMkLst>
            <pc:docMk/>
            <pc:sldMk cId="2200071224" sldId="298"/>
            <ac:graphicFrameMk id="4" creationId="{BC3E338E-DB3E-664B-3C80-BFAE597E8C88}"/>
          </ac:graphicFrameMkLst>
        </pc:graphicFrameChg>
      </pc:sldChg>
      <pc:sldChg chg="modSp add mod">
        <pc:chgData name="Michele Geroldi | Sextaplanta" userId="bd9ad73c-54d4-4752-b411-19d5fd7fe5b1" providerId="ADAL" clId="{6EFA6331-A993-AA4E-BC69-C280328540B0}" dt="2025-05-02T13:43:36.364" v="2337" actId="113"/>
        <pc:sldMkLst>
          <pc:docMk/>
          <pc:sldMk cId="1713204935" sldId="299"/>
        </pc:sldMkLst>
      </pc:sldChg>
      <pc:sldChg chg="delSp add mod">
        <pc:chgData name="Michele Geroldi | Sextaplanta" userId="bd9ad73c-54d4-4752-b411-19d5fd7fe5b1" providerId="ADAL" clId="{6EFA6331-A993-AA4E-BC69-C280328540B0}" dt="2025-05-02T13:43:41.740" v="2339" actId="478"/>
        <pc:sldMkLst>
          <pc:docMk/>
          <pc:sldMk cId="1977284705" sldId="300"/>
        </pc:sldMkLst>
      </pc:sldChg>
      <pc:sldChg chg="addSp delSp modSp add mod">
        <pc:chgData name="Michele Geroldi | Sextaplanta" userId="bd9ad73c-54d4-4752-b411-19d5fd7fe5b1" providerId="ADAL" clId="{6EFA6331-A993-AA4E-BC69-C280328540B0}" dt="2025-05-02T13:45:21.128" v="2362" actId="571"/>
        <pc:sldMkLst>
          <pc:docMk/>
          <pc:sldMk cId="1003083321" sldId="301"/>
        </pc:sldMkLst>
        <pc:graphicFrameChg chg="add mod">
          <ac:chgData name="Michele Geroldi | Sextaplanta" userId="bd9ad73c-54d4-4752-b411-19d5fd7fe5b1" providerId="ADAL" clId="{6EFA6331-A993-AA4E-BC69-C280328540B0}" dt="2025-05-02T13:44:42.820" v="2355"/>
          <ac:graphicFrameMkLst>
            <pc:docMk/>
            <pc:sldMk cId="1003083321" sldId="301"/>
            <ac:graphicFrameMk id="4" creationId="{4F4925AF-856C-5355-12BA-93B760599FBF}"/>
          </ac:graphicFrameMkLst>
        </pc:graphicFrameChg>
        <pc:graphicFrameChg chg="add mod">
          <ac:chgData name="Michele Geroldi | Sextaplanta" userId="bd9ad73c-54d4-4752-b411-19d5fd7fe5b1" providerId="ADAL" clId="{6EFA6331-A993-AA4E-BC69-C280328540B0}" dt="2025-05-02T13:45:18.020" v="2361" actId="1076"/>
          <ac:graphicFrameMkLst>
            <pc:docMk/>
            <pc:sldMk cId="1003083321" sldId="301"/>
            <ac:graphicFrameMk id="5" creationId="{2767142F-3E7D-4758-8050-4F5A693B075F}"/>
          </ac:graphicFrameMkLst>
        </pc:graphicFrameChg>
        <pc:graphicFrameChg chg="add mod">
          <ac:chgData name="Michele Geroldi | Sextaplanta" userId="bd9ad73c-54d4-4752-b411-19d5fd7fe5b1" providerId="ADAL" clId="{6EFA6331-A993-AA4E-BC69-C280328540B0}" dt="2025-05-02T13:45:21.128" v="2362" actId="571"/>
          <ac:graphicFrameMkLst>
            <pc:docMk/>
            <pc:sldMk cId="1003083321" sldId="301"/>
            <ac:graphicFrameMk id="7" creationId="{7F3F2DBF-8121-AB6D-1190-216C47FEA0EF}"/>
          </ac:graphicFrameMkLst>
        </pc:graphicFrameChg>
        <pc:graphicFrameChg chg="add mod">
          <ac:chgData name="Michele Geroldi | Sextaplanta" userId="bd9ad73c-54d4-4752-b411-19d5fd7fe5b1" providerId="ADAL" clId="{6EFA6331-A993-AA4E-BC69-C280328540B0}" dt="2025-05-02T13:45:21.128" v="2362" actId="571"/>
          <ac:graphicFrameMkLst>
            <pc:docMk/>
            <pc:sldMk cId="1003083321" sldId="301"/>
            <ac:graphicFrameMk id="8" creationId="{62781BDD-2A71-DB57-ED38-9A8E4F8D21DA}"/>
          </ac:graphicFrameMkLst>
        </pc:graphicFrameChg>
      </pc:sldChg>
      <pc:sldChg chg="addSp delSp modSp add mod">
        <pc:chgData name="Michele Geroldi | Sextaplanta" userId="bd9ad73c-54d4-4752-b411-19d5fd7fe5b1" providerId="ADAL" clId="{6EFA6331-A993-AA4E-BC69-C280328540B0}" dt="2025-05-02T13:46:31.041" v="2375" actId="1076"/>
        <pc:sldMkLst>
          <pc:docMk/>
          <pc:sldMk cId="2163822549" sldId="302"/>
        </pc:sldMkLst>
        <pc:graphicFrameChg chg="add mod">
          <ac:chgData name="Michele Geroldi | Sextaplanta" userId="bd9ad73c-54d4-4752-b411-19d5fd7fe5b1" providerId="ADAL" clId="{6EFA6331-A993-AA4E-BC69-C280328540B0}" dt="2025-05-02T13:46:31.041" v="2375" actId="1076"/>
          <ac:graphicFrameMkLst>
            <pc:docMk/>
            <pc:sldMk cId="2163822549" sldId="302"/>
            <ac:graphicFrameMk id="6" creationId="{6E6CA89F-82C7-14C5-29E3-5DB2687F248F}"/>
          </ac:graphicFrameMkLst>
        </pc:graphicFrameChg>
        <pc:graphicFrameChg chg="mod">
          <ac:chgData name="Michele Geroldi | Sextaplanta" userId="bd9ad73c-54d4-4752-b411-19d5fd7fe5b1" providerId="ADAL" clId="{6EFA6331-A993-AA4E-BC69-C280328540B0}" dt="2025-05-02T13:46:25.440" v="2374" actId="1076"/>
          <ac:graphicFrameMkLst>
            <pc:docMk/>
            <pc:sldMk cId="2163822549" sldId="302"/>
            <ac:graphicFrameMk id="7" creationId="{286E1032-5A4A-F999-C8B5-25B2B5EC7980}"/>
          </ac:graphicFrameMkLst>
        </pc:graphicFrameChg>
        <pc:graphicFrameChg chg="mod">
          <ac:chgData name="Michele Geroldi | Sextaplanta" userId="bd9ad73c-54d4-4752-b411-19d5fd7fe5b1" providerId="ADAL" clId="{6EFA6331-A993-AA4E-BC69-C280328540B0}" dt="2025-05-02T13:46:25.440" v="2374" actId="1076"/>
          <ac:graphicFrameMkLst>
            <pc:docMk/>
            <pc:sldMk cId="2163822549" sldId="302"/>
            <ac:graphicFrameMk id="8" creationId="{DE983F4C-B8E4-EA0C-FE79-7C5FFA74F5DD}"/>
          </ac:graphicFrameMkLst>
        </pc:graphicFrameChg>
      </pc:sldChg>
      <pc:sldMasterChg chg="modSp mod modSldLayout">
        <pc:chgData name="Michele Geroldi | Sextaplanta" userId="bd9ad73c-54d4-4752-b411-19d5fd7fe5b1" providerId="ADAL" clId="{6EFA6331-A993-AA4E-BC69-C280328540B0}" dt="2025-04-24T14:23:59.525" v="327" actId="207"/>
        <pc:sldMasterMkLst>
          <pc:docMk/>
          <pc:sldMasterMk cId="3391278573" sldId="2147483648"/>
        </pc:sldMasterMkLst>
        <pc:spChg chg="mod">
          <ac:chgData name="Michele Geroldi | Sextaplanta" userId="bd9ad73c-54d4-4752-b411-19d5fd7fe5b1" providerId="ADAL" clId="{6EFA6331-A993-AA4E-BC69-C280328540B0}" dt="2025-04-24T14:23:59.525" v="327" actId="207"/>
          <ac:spMkLst>
            <pc:docMk/>
            <pc:sldMasterMk cId="3391278573" sldId="2147483648"/>
            <ac:spMk id="3" creationId="{CB07B4F1-5A28-2E2A-07AB-2B703624010A}"/>
          </ac:spMkLst>
        </pc:spChg>
        <pc:spChg chg="mod">
          <ac:chgData name="Michele Geroldi | Sextaplanta" userId="bd9ad73c-54d4-4752-b411-19d5fd7fe5b1" providerId="ADAL" clId="{6EFA6331-A993-AA4E-BC69-C280328540B0}" dt="2025-04-24T13:59:19.434" v="47" actId="20577"/>
          <ac:spMkLst>
            <pc:docMk/>
            <pc:sldMasterMk cId="3391278573" sldId="2147483648"/>
            <ac:spMk id="5" creationId="{2410FB0D-4093-0BBA-536B-221559FDD72F}"/>
          </ac:spMkLst>
        </pc:spChg>
        <pc:spChg chg="mod">
          <ac:chgData name="Michele Geroldi | Sextaplanta" userId="bd9ad73c-54d4-4752-b411-19d5fd7fe5b1" providerId="ADAL" clId="{6EFA6331-A993-AA4E-BC69-C280328540B0}" dt="2025-04-24T14:23:59.525" v="327" actId="207"/>
          <ac:spMkLst>
            <pc:docMk/>
            <pc:sldMasterMk cId="3391278573" sldId="2147483648"/>
            <ac:spMk id="7" creationId="{F50BEF90-15BE-7335-F1DA-110A47A4CED3}"/>
          </ac:spMkLst>
        </pc:spChg>
        <pc:sldLayoutChg chg="addSp delSp modSp mod">
          <pc:chgData name="Michele Geroldi | Sextaplanta" userId="bd9ad73c-54d4-4752-b411-19d5fd7fe5b1" providerId="ADAL" clId="{6EFA6331-A993-AA4E-BC69-C280328540B0}" dt="2025-04-24T14:01:42.864" v="81" actId="14100"/>
          <pc:sldLayoutMkLst>
            <pc:docMk/>
            <pc:sldMasterMk cId="3391278573" sldId="2147483648"/>
            <pc:sldLayoutMk cId="3451121705" sldId="2147483649"/>
          </pc:sldLayoutMkLst>
        </pc:sldLayoutChg>
        <pc:sldLayoutChg chg="modSp">
          <pc:chgData name="Michele Geroldi | Sextaplanta" userId="bd9ad73c-54d4-4752-b411-19d5fd7fe5b1" providerId="ADAL" clId="{6EFA6331-A993-AA4E-BC69-C280328540B0}" dt="2025-04-24T14:23:55.238" v="326" actId="207"/>
          <pc:sldLayoutMkLst>
            <pc:docMk/>
            <pc:sldMasterMk cId="3391278573" sldId="2147483648"/>
            <pc:sldLayoutMk cId="403987339" sldId="2147483650"/>
          </pc:sldLayoutMkLst>
          <pc:spChg chg="mod">
            <ac:chgData name="Michele Geroldi | Sextaplanta" userId="bd9ad73c-54d4-4752-b411-19d5fd7fe5b1" providerId="ADAL" clId="{6EFA6331-A993-AA4E-BC69-C280328540B0}" dt="2025-04-24T14:23:55.238" v="326" actId="207"/>
            <ac:spMkLst>
              <pc:docMk/>
              <pc:sldMasterMk cId="3391278573" sldId="2147483648"/>
              <pc:sldLayoutMk cId="403987339" sldId="2147483650"/>
              <ac:spMk id="2" creationId="{A770F11E-C8B0-6EA1-80AA-642761DB5162}"/>
            </ac:spMkLst>
          </pc:spChg>
          <pc:spChg chg="mod">
            <ac:chgData name="Michele Geroldi | Sextaplanta" userId="bd9ad73c-54d4-4752-b411-19d5fd7fe5b1" providerId="ADAL" clId="{6EFA6331-A993-AA4E-BC69-C280328540B0}" dt="2025-04-24T14:23:55.238" v="326" actId="207"/>
            <ac:spMkLst>
              <pc:docMk/>
              <pc:sldMasterMk cId="3391278573" sldId="2147483648"/>
              <pc:sldLayoutMk cId="403987339" sldId="2147483650"/>
              <ac:spMk id="3" creationId="{4EC4A8EF-3D0E-78AF-B31E-5E60ED53B816}"/>
            </ac:spMkLst>
          </pc:spChg>
        </pc:sldLayoutChg>
        <pc:sldLayoutChg chg="modSp">
          <pc:chgData name="Michele Geroldi | Sextaplanta" userId="bd9ad73c-54d4-4752-b411-19d5fd7fe5b1" providerId="ADAL" clId="{6EFA6331-A993-AA4E-BC69-C280328540B0}" dt="2025-04-24T14:23:50.955" v="325" actId="207"/>
          <pc:sldLayoutMkLst>
            <pc:docMk/>
            <pc:sldMasterMk cId="3391278573" sldId="2147483648"/>
            <pc:sldLayoutMk cId="3543388855" sldId="2147483651"/>
          </pc:sldLayoutMkLst>
          <pc:spChg chg="mod">
            <ac:chgData name="Michele Geroldi | Sextaplanta" userId="bd9ad73c-54d4-4752-b411-19d5fd7fe5b1" providerId="ADAL" clId="{6EFA6331-A993-AA4E-BC69-C280328540B0}" dt="2025-04-24T14:23:50.955" v="325" actId="207"/>
            <ac:spMkLst>
              <pc:docMk/>
              <pc:sldMasterMk cId="3391278573" sldId="2147483648"/>
              <pc:sldLayoutMk cId="3543388855" sldId="2147483651"/>
              <ac:spMk id="2" creationId="{D1DA3E01-5C43-09C8-42EA-BF67137C8821}"/>
            </ac:spMkLst>
          </pc:spChg>
          <pc:spChg chg="mod">
            <ac:chgData name="Michele Geroldi | Sextaplanta" userId="bd9ad73c-54d4-4752-b411-19d5fd7fe5b1" providerId="ADAL" clId="{6EFA6331-A993-AA4E-BC69-C280328540B0}" dt="2025-04-24T14:23:50.955" v="325" actId="207"/>
            <ac:spMkLst>
              <pc:docMk/>
              <pc:sldMasterMk cId="3391278573" sldId="2147483648"/>
              <pc:sldLayoutMk cId="3543388855" sldId="2147483651"/>
              <ac:spMk id="3" creationId="{D99C9C3B-D5A2-0FD6-2710-7814F112074B}"/>
            </ac:spMkLst>
          </pc:spChg>
        </pc:sldLayoutChg>
        <pc:sldLayoutChg chg="modSp">
          <pc:chgData name="Michele Geroldi | Sextaplanta" userId="bd9ad73c-54d4-4752-b411-19d5fd7fe5b1" providerId="ADAL" clId="{6EFA6331-A993-AA4E-BC69-C280328540B0}" dt="2025-04-24T14:23:47.139" v="324" actId="207"/>
          <pc:sldLayoutMkLst>
            <pc:docMk/>
            <pc:sldMasterMk cId="3391278573" sldId="2147483648"/>
            <pc:sldLayoutMk cId="3815443570" sldId="2147483652"/>
          </pc:sldLayoutMkLst>
          <pc:spChg chg="mod">
            <ac:chgData name="Michele Geroldi | Sextaplanta" userId="bd9ad73c-54d4-4752-b411-19d5fd7fe5b1" providerId="ADAL" clId="{6EFA6331-A993-AA4E-BC69-C280328540B0}" dt="2025-04-24T14:23:47.139" v="324" actId="207"/>
            <ac:spMkLst>
              <pc:docMk/>
              <pc:sldMasterMk cId="3391278573" sldId="2147483648"/>
              <pc:sldLayoutMk cId="3815443570" sldId="2147483652"/>
              <ac:spMk id="2" creationId="{FAE19CAC-0AEE-71CF-A92B-DA23FAFB9E10}"/>
            </ac:spMkLst>
          </pc:spChg>
          <pc:spChg chg="mod">
            <ac:chgData name="Michele Geroldi | Sextaplanta" userId="bd9ad73c-54d4-4752-b411-19d5fd7fe5b1" providerId="ADAL" clId="{6EFA6331-A993-AA4E-BC69-C280328540B0}" dt="2025-04-24T14:23:47.139" v="324" actId="207"/>
            <ac:spMkLst>
              <pc:docMk/>
              <pc:sldMasterMk cId="3391278573" sldId="2147483648"/>
              <pc:sldLayoutMk cId="3815443570" sldId="2147483652"/>
              <ac:spMk id="3" creationId="{004A2DB8-A19A-B67E-DE73-A4B8AB41BC80}"/>
            </ac:spMkLst>
          </pc:spChg>
          <pc:spChg chg="mod">
            <ac:chgData name="Michele Geroldi | Sextaplanta" userId="bd9ad73c-54d4-4752-b411-19d5fd7fe5b1" providerId="ADAL" clId="{6EFA6331-A993-AA4E-BC69-C280328540B0}" dt="2025-04-24T14:23:47.139" v="324" actId="207"/>
            <ac:spMkLst>
              <pc:docMk/>
              <pc:sldMasterMk cId="3391278573" sldId="2147483648"/>
              <pc:sldLayoutMk cId="3815443570" sldId="2147483652"/>
              <ac:spMk id="4" creationId="{2597662B-0778-800A-B4E3-14B224FB5A3C}"/>
            </ac:spMkLst>
          </pc:spChg>
        </pc:sldLayoutChg>
        <pc:sldLayoutChg chg="modSp">
          <pc:chgData name="Michele Geroldi | Sextaplanta" userId="bd9ad73c-54d4-4752-b411-19d5fd7fe5b1" providerId="ADAL" clId="{6EFA6331-A993-AA4E-BC69-C280328540B0}" dt="2025-04-24T14:23:42.018" v="323" actId="207"/>
          <pc:sldLayoutMkLst>
            <pc:docMk/>
            <pc:sldMasterMk cId="3391278573" sldId="2147483648"/>
            <pc:sldLayoutMk cId="3955598033" sldId="2147483653"/>
          </pc:sldLayoutMkLst>
          <pc:spChg chg="mod">
            <ac:chgData name="Michele Geroldi | Sextaplanta" userId="bd9ad73c-54d4-4752-b411-19d5fd7fe5b1" providerId="ADAL" clId="{6EFA6331-A993-AA4E-BC69-C280328540B0}" dt="2025-04-24T14:23:42.018" v="323" actId="207"/>
            <ac:spMkLst>
              <pc:docMk/>
              <pc:sldMasterMk cId="3391278573" sldId="2147483648"/>
              <pc:sldLayoutMk cId="3955598033" sldId="2147483653"/>
              <ac:spMk id="2" creationId="{30CA1A69-401D-5146-A9F0-41B33A2E6F7A}"/>
            </ac:spMkLst>
          </pc:spChg>
          <pc:spChg chg="mod">
            <ac:chgData name="Michele Geroldi | Sextaplanta" userId="bd9ad73c-54d4-4752-b411-19d5fd7fe5b1" providerId="ADAL" clId="{6EFA6331-A993-AA4E-BC69-C280328540B0}" dt="2025-04-24T14:23:42.018" v="323" actId="207"/>
            <ac:spMkLst>
              <pc:docMk/>
              <pc:sldMasterMk cId="3391278573" sldId="2147483648"/>
              <pc:sldLayoutMk cId="3955598033" sldId="2147483653"/>
              <ac:spMk id="4" creationId="{5A116CD9-BDF2-541A-4359-E8D402BBEB66}"/>
            </ac:spMkLst>
          </pc:spChg>
          <pc:spChg chg="mod">
            <ac:chgData name="Michele Geroldi | Sextaplanta" userId="bd9ad73c-54d4-4752-b411-19d5fd7fe5b1" providerId="ADAL" clId="{6EFA6331-A993-AA4E-BC69-C280328540B0}" dt="2025-04-24T14:23:42.018" v="323" actId="207"/>
            <ac:spMkLst>
              <pc:docMk/>
              <pc:sldMasterMk cId="3391278573" sldId="2147483648"/>
              <pc:sldLayoutMk cId="3955598033" sldId="2147483653"/>
              <ac:spMk id="6" creationId="{1A4D2DC8-A2DB-8870-017F-8C6D608AC93C}"/>
            </ac:spMkLst>
          </pc:spChg>
        </pc:sldLayoutChg>
        <pc:sldLayoutChg chg="modSp">
          <pc:chgData name="Michele Geroldi | Sextaplanta" userId="bd9ad73c-54d4-4752-b411-19d5fd7fe5b1" providerId="ADAL" clId="{6EFA6331-A993-AA4E-BC69-C280328540B0}" dt="2025-04-24T14:23:37.909" v="322" actId="207"/>
          <pc:sldLayoutMkLst>
            <pc:docMk/>
            <pc:sldMasterMk cId="3391278573" sldId="2147483648"/>
            <pc:sldLayoutMk cId="3511476543" sldId="2147483654"/>
          </pc:sldLayoutMkLst>
          <pc:spChg chg="mod">
            <ac:chgData name="Michele Geroldi | Sextaplanta" userId="bd9ad73c-54d4-4752-b411-19d5fd7fe5b1" providerId="ADAL" clId="{6EFA6331-A993-AA4E-BC69-C280328540B0}" dt="2025-04-24T14:23:37.909" v="322" actId="207"/>
            <ac:spMkLst>
              <pc:docMk/>
              <pc:sldMasterMk cId="3391278573" sldId="2147483648"/>
              <pc:sldLayoutMk cId="3511476543" sldId="2147483654"/>
              <ac:spMk id="2" creationId="{F68C2A69-8F97-D6A9-4984-3415C9B5B577}"/>
            </ac:spMkLst>
          </pc:spChg>
        </pc:sldLayoutChg>
        <pc:sldLayoutChg chg="modSp">
          <pc:chgData name="Michele Geroldi | Sextaplanta" userId="bd9ad73c-54d4-4752-b411-19d5fd7fe5b1" providerId="ADAL" clId="{6EFA6331-A993-AA4E-BC69-C280328540B0}" dt="2025-04-24T14:23:05.860" v="318" actId="207"/>
          <pc:sldLayoutMkLst>
            <pc:docMk/>
            <pc:sldMasterMk cId="3391278573" sldId="2147483648"/>
            <pc:sldLayoutMk cId="1195850593" sldId="2147483656"/>
          </pc:sldLayoutMkLst>
          <pc:spChg chg="mod">
            <ac:chgData name="Michele Geroldi | Sextaplanta" userId="bd9ad73c-54d4-4752-b411-19d5fd7fe5b1" providerId="ADAL" clId="{6EFA6331-A993-AA4E-BC69-C280328540B0}" dt="2025-04-24T14:23:02.287" v="316" actId="207"/>
            <ac:spMkLst>
              <pc:docMk/>
              <pc:sldMasterMk cId="3391278573" sldId="2147483648"/>
              <pc:sldLayoutMk cId="1195850593" sldId="2147483656"/>
              <ac:spMk id="2" creationId="{1A603190-D3CA-EA62-5136-04B25934689E}"/>
            </ac:spMkLst>
          </pc:spChg>
          <pc:spChg chg="mod">
            <ac:chgData name="Michele Geroldi | Sextaplanta" userId="bd9ad73c-54d4-4752-b411-19d5fd7fe5b1" providerId="ADAL" clId="{6EFA6331-A993-AA4E-BC69-C280328540B0}" dt="2025-04-24T14:23:05.860" v="318" actId="207"/>
            <ac:spMkLst>
              <pc:docMk/>
              <pc:sldMasterMk cId="3391278573" sldId="2147483648"/>
              <pc:sldLayoutMk cId="1195850593" sldId="2147483656"/>
              <ac:spMk id="3" creationId="{F55F5E70-6A8F-AB43-E977-71CD12CAD94F}"/>
            </ac:spMkLst>
          </pc:spChg>
          <pc:spChg chg="mod">
            <ac:chgData name="Michele Geroldi | Sextaplanta" userId="bd9ad73c-54d4-4752-b411-19d5fd7fe5b1" providerId="ADAL" clId="{6EFA6331-A993-AA4E-BC69-C280328540B0}" dt="2025-04-24T14:23:04.317" v="317" actId="207"/>
            <ac:spMkLst>
              <pc:docMk/>
              <pc:sldMasterMk cId="3391278573" sldId="2147483648"/>
              <pc:sldLayoutMk cId="1195850593" sldId="2147483656"/>
              <ac:spMk id="4" creationId="{CF9A9614-5CB6-2BF9-94EF-19B83B3C9951}"/>
            </ac:spMkLst>
          </pc:spChg>
        </pc:sldLayoutChg>
        <pc:sldLayoutChg chg="modSp">
          <pc:chgData name="Michele Geroldi | Sextaplanta" userId="bd9ad73c-54d4-4752-b411-19d5fd7fe5b1" providerId="ADAL" clId="{6EFA6331-A993-AA4E-BC69-C280328540B0}" dt="2025-04-24T14:23:25.859" v="320" actId="207"/>
          <pc:sldLayoutMkLst>
            <pc:docMk/>
            <pc:sldMasterMk cId="3391278573" sldId="2147483648"/>
            <pc:sldLayoutMk cId="599188158" sldId="2147483657"/>
          </pc:sldLayoutMkLst>
          <pc:spChg chg="mod">
            <ac:chgData name="Michele Geroldi | Sextaplanta" userId="bd9ad73c-54d4-4752-b411-19d5fd7fe5b1" providerId="ADAL" clId="{6EFA6331-A993-AA4E-BC69-C280328540B0}" dt="2025-04-24T14:23:25.859" v="320" actId="207"/>
            <ac:spMkLst>
              <pc:docMk/>
              <pc:sldMasterMk cId="3391278573" sldId="2147483648"/>
              <pc:sldLayoutMk cId="599188158" sldId="2147483657"/>
              <ac:spMk id="2" creationId="{9DD6D2F6-4382-6F82-6EA6-C014FA0FADA4}"/>
            </ac:spMkLst>
          </pc:spChg>
          <pc:spChg chg="mod">
            <ac:chgData name="Michele Geroldi | Sextaplanta" userId="bd9ad73c-54d4-4752-b411-19d5fd7fe5b1" providerId="ADAL" clId="{6EFA6331-A993-AA4E-BC69-C280328540B0}" dt="2025-04-24T14:23:25.859" v="320" actId="207"/>
            <ac:spMkLst>
              <pc:docMk/>
              <pc:sldMasterMk cId="3391278573" sldId="2147483648"/>
              <pc:sldLayoutMk cId="599188158" sldId="2147483657"/>
              <ac:spMk id="3" creationId="{2746621F-A563-9C3D-6158-E1121D51137F}"/>
            </ac:spMkLst>
          </pc:spChg>
          <pc:spChg chg="mod">
            <ac:chgData name="Michele Geroldi | Sextaplanta" userId="bd9ad73c-54d4-4752-b411-19d5fd7fe5b1" providerId="ADAL" clId="{6EFA6331-A993-AA4E-BC69-C280328540B0}" dt="2025-04-24T14:23:25.859" v="320" actId="207"/>
            <ac:spMkLst>
              <pc:docMk/>
              <pc:sldMasterMk cId="3391278573" sldId="2147483648"/>
              <pc:sldLayoutMk cId="599188158" sldId="2147483657"/>
              <ac:spMk id="4" creationId="{64A60542-F124-0F37-58D8-53B421081176}"/>
            </ac:spMkLst>
          </pc:spChg>
        </pc:sldLayoutChg>
        <pc:sldLayoutChg chg="modSp">
          <pc:chgData name="Michele Geroldi | Sextaplanta" userId="bd9ad73c-54d4-4752-b411-19d5fd7fe5b1" providerId="ADAL" clId="{6EFA6331-A993-AA4E-BC69-C280328540B0}" dt="2025-04-24T14:23:32.930" v="321" actId="207"/>
          <pc:sldLayoutMkLst>
            <pc:docMk/>
            <pc:sldMasterMk cId="3391278573" sldId="2147483648"/>
            <pc:sldLayoutMk cId="753579232" sldId="2147483658"/>
          </pc:sldLayoutMkLst>
          <pc:spChg chg="mod">
            <ac:chgData name="Michele Geroldi | Sextaplanta" userId="bd9ad73c-54d4-4752-b411-19d5fd7fe5b1" providerId="ADAL" clId="{6EFA6331-A993-AA4E-BC69-C280328540B0}" dt="2025-04-24T14:23:32.930" v="321" actId="207"/>
            <ac:spMkLst>
              <pc:docMk/>
              <pc:sldMasterMk cId="3391278573" sldId="2147483648"/>
              <pc:sldLayoutMk cId="753579232" sldId="2147483658"/>
              <ac:spMk id="2" creationId="{84CF8A16-0D1F-854B-1605-60C81D3112B4}"/>
            </ac:spMkLst>
          </pc:spChg>
          <pc:spChg chg="mod">
            <ac:chgData name="Michele Geroldi | Sextaplanta" userId="bd9ad73c-54d4-4752-b411-19d5fd7fe5b1" providerId="ADAL" clId="{6EFA6331-A993-AA4E-BC69-C280328540B0}" dt="2025-04-24T14:23:32.930" v="321" actId="207"/>
            <ac:spMkLst>
              <pc:docMk/>
              <pc:sldMasterMk cId="3391278573" sldId="2147483648"/>
              <pc:sldLayoutMk cId="753579232" sldId="2147483658"/>
              <ac:spMk id="3" creationId="{B2C0474E-04B9-53AD-B6FF-B50D8556D8CA}"/>
            </ac:spMkLst>
          </pc:spChg>
        </pc:sldLayoutChg>
      </pc:sldMasterChg>
      <pc:sldMasterChg chg="new mod addSldLayout">
        <pc:chgData name="Michele Geroldi | Sextaplanta" userId="bd9ad73c-54d4-4752-b411-19d5fd7fe5b1" providerId="ADAL" clId="{6EFA6331-A993-AA4E-BC69-C280328540B0}" dt="2025-04-25T08:55:44.477" v="1672" actId="6938"/>
        <pc:sldMasterMkLst>
          <pc:docMk/>
          <pc:sldMasterMk cId="665522059" sldId="2147483660"/>
        </pc:sldMasterMkLst>
        <pc:sldLayoutChg chg="new replId">
          <pc:chgData name="Michele Geroldi | Sextaplanta" userId="bd9ad73c-54d4-4752-b411-19d5fd7fe5b1" providerId="ADAL" clId="{6EFA6331-A993-AA4E-BC69-C280328540B0}" dt="2025-04-25T08:55:44.477" v="1672" actId="6938"/>
          <pc:sldLayoutMkLst>
            <pc:docMk/>
            <pc:sldMasterMk cId="665522059" sldId="2147483660"/>
            <pc:sldLayoutMk cId="1770794727" sldId="2147483661"/>
          </pc:sldLayoutMkLst>
        </pc:sldLayoutChg>
        <pc:sldLayoutChg chg="new replId">
          <pc:chgData name="Michele Geroldi | Sextaplanta" userId="bd9ad73c-54d4-4752-b411-19d5fd7fe5b1" providerId="ADAL" clId="{6EFA6331-A993-AA4E-BC69-C280328540B0}" dt="2025-04-25T08:55:44.477" v="1672" actId="6938"/>
          <pc:sldLayoutMkLst>
            <pc:docMk/>
            <pc:sldMasterMk cId="665522059" sldId="2147483660"/>
            <pc:sldLayoutMk cId="1633287433" sldId="2147483662"/>
          </pc:sldLayoutMkLst>
        </pc:sldLayoutChg>
        <pc:sldLayoutChg chg="new replId">
          <pc:chgData name="Michele Geroldi | Sextaplanta" userId="bd9ad73c-54d4-4752-b411-19d5fd7fe5b1" providerId="ADAL" clId="{6EFA6331-A993-AA4E-BC69-C280328540B0}" dt="2025-04-25T08:55:44.477" v="1672" actId="6938"/>
          <pc:sldLayoutMkLst>
            <pc:docMk/>
            <pc:sldMasterMk cId="665522059" sldId="2147483660"/>
            <pc:sldLayoutMk cId="471753178" sldId="2147483663"/>
          </pc:sldLayoutMkLst>
        </pc:sldLayoutChg>
        <pc:sldLayoutChg chg="new replId">
          <pc:chgData name="Michele Geroldi | Sextaplanta" userId="bd9ad73c-54d4-4752-b411-19d5fd7fe5b1" providerId="ADAL" clId="{6EFA6331-A993-AA4E-BC69-C280328540B0}" dt="2025-04-25T08:55:44.477" v="1672" actId="6938"/>
          <pc:sldLayoutMkLst>
            <pc:docMk/>
            <pc:sldMasterMk cId="665522059" sldId="2147483660"/>
            <pc:sldLayoutMk cId="82185710" sldId="2147483664"/>
          </pc:sldLayoutMkLst>
        </pc:sldLayoutChg>
        <pc:sldLayoutChg chg="new replId">
          <pc:chgData name="Michele Geroldi | Sextaplanta" userId="bd9ad73c-54d4-4752-b411-19d5fd7fe5b1" providerId="ADAL" clId="{6EFA6331-A993-AA4E-BC69-C280328540B0}" dt="2025-04-25T08:55:44.477" v="1672" actId="6938"/>
          <pc:sldLayoutMkLst>
            <pc:docMk/>
            <pc:sldMasterMk cId="665522059" sldId="2147483660"/>
            <pc:sldLayoutMk cId="2237937758" sldId="2147483665"/>
          </pc:sldLayoutMkLst>
        </pc:sldLayoutChg>
        <pc:sldLayoutChg chg="new replId">
          <pc:chgData name="Michele Geroldi | Sextaplanta" userId="bd9ad73c-54d4-4752-b411-19d5fd7fe5b1" providerId="ADAL" clId="{6EFA6331-A993-AA4E-BC69-C280328540B0}" dt="2025-04-25T08:55:44.477" v="1672" actId="6938"/>
          <pc:sldLayoutMkLst>
            <pc:docMk/>
            <pc:sldMasterMk cId="665522059" sldId="2147483660"/>
            <pc:sldLayoutMk cId="127794621" sldId="2147483666"/>
          </pc:sldLayoutMkLst>
        </pc:sldLayoutChg>
        <pc:sldLayoutChg chg="new replId">
          <pc:chgData name="Michele Geroldi | Sextaplanta" userId="bd9ad73c-54d4-4752-b411-19d5fd7fe5b1" providerId="ADAL" clId="{6EFA6331-A993-AA4E-BC69-C280328540B0}" dt="2025-04-25T08:55:44.477" v="1672" actId="6938"/>
          <pc:sldLayoutMkLst>
            <pc:docMk/>
            <pc:sldMasterMk cId="665522059" sldId="2147483660"/>
            <pc:sldLayoutMk cId="2654215737" sldId="2147483667"/>
          </pc:sldLayoutMkLst>
        </pc:sldLayoutChg>
        <pc:sldLayoutChg chg="new replId">
          <pc:chgData name="Michele Geroldi | Sextaplanta" userId="bd9ad73c-54d4-4752-b411-19d5fd7fe5b1" providerId="ADAL" clId="{6EFA6331-A993-AA4E-BC69-C280328540B0}" dt="2025-04-25T08:55:44.477" v="1672" actId="6938"/>
          <pc:sldLayoutMkLst>
            <pc:docMk/>
            <pc:sldMasterMk cId="665522059" sldId="2147483660"/>
            <pc:sldLayoutMk cId="427986630" sldId="2147483668"/>
          </pc:sldLayoutMkLst>
        </pc:sldLayoutChg>
        <pc:sldLayoutChg chg="new replId">
          <pc:chgData name="Michele Geroldi | Sextaplanta" userId="bd9ad73c-54d4-4752-b411-19d5fd7fe5b1" providerId="ADAL" clId="{6EFA6331-A993-AA4E-BC69-C280328540B0}" dt="2025-04-25T08:55:44.477" v="1672" actId="6938"/>
          <pc:sldLayoutMkLst>
            <pc:docMk/>
            <pc:sldMasterMk cId="665522059" sldId="2147483660"/>
            <pc:sldLayoutMk cId="2456737519" sldId="2147483669"/>
          </pc:sldLayoutMkLst>
        </pc:sldLayoutChg>
        <pc:sldLayoutChg chg="new replId">
          <pc:chgData name="Michele Geroldi | Sextaplanta" userId="bd9ad73c-54d4-4752-b411-19d5fd7fe5b1" providerId="ADAL" clId="{6EFA6331-A993-AA4E-BC69-C280328540B0}" dt="2025-04-25T08:55:44.477" v="1672" actId="6938"/>
          <pc:sldLayoutMkLst>
            <pc:docMk/>
            <pc:sldMasterMk cId="665522059" sldId="2147483660"/>
            <pc:sldLayoutMk cId="144970729" sldId="2147483670"/>
          </pc:sldLayoutMkLst>
        </pc:sldLayoutChg>
        <pc:sldLayoutChg chg="new replId">
          <pc:chgData name="Michele Geroldi | Sextaplanta" userId="bd9ad73c-54d4-4752-b411-19d5fd7fe5b1" providerId="ADAL" clId="{6EFA6331-A993-AA4E-BC69-C280328540B0}" dt="2025-04-25T08:55:44.477" v="1672" actId="6938"/>
          <pc:sldLayoutMkLst>
            <pc:docMk/>
            <pc:sldMasterMk cId="665522059" sldId="2147483660"/>
            <pc:sldLayoutMk cId="3360655890" sldId="2147483671"/>
          </pc:sldLayoutMkLst>
        </pc:sldLayoutChg>
      </pc:sldMasterChg>
    </pc:docChg>
  </pc:docChgLst>
  <pc:docChgLst>
    <pc:chgData name="Michele Geroldi | Sextaplanta" userId="bd9ad73c-54d4-4752-b411-19d5fd7fe5b1" providerId="ADAL" clId="{D9F030E4-4197-6049-AB5E-82D8DDAA7118}"/>
    <pc:docChg chg="modMainMaster">
      <pc:chgData name="Michele Geroldi | Sextaplanta" userId="bd9ad73c-54d4-4752-b411-19d5fd7fe5b1" providerId="ADAL" clId="{D9F030E4-4197-6049-AB5E-82D8DDAA7118}" dt="2025-05-06T09:57:24.745" v="26" actId="20577"/>
      <pc:docMkLst>
        <pc:docMk/>
      </pc:docMkLst>
      <pc:sldMasterChg chg="modSp mod">
        <pc:chgData name="Michele Geroldi | Sextaplanta" userId="bd9ad73c-54d4-4752-b411-19d5fd7fe5b1" providerId="ADAL" clId="{D9F030E4-4197-6049-AB5E-82D8DDAA7118}" dt="2025-05-06T09:57:24.745" v="26" actId="20577"/>
        <pc:sldMasterMkLst>
          <pc:docMk/>
          <pc:sldMasterMk cId="3391278573" sldId="2147483648"/>
        </pc:sldMasterMkLst>
        <pc:spChg chg="mod">
          <ac:chgData name="Michele Geroldi | Sextaplanta" userId="bd9ad73c-54d4-4752-b411-19d5fd7fe5b1" providerId="ADAL" clId="{D9F030E4-4197-6049-AB5E-82D8DDAA7118}" dt="2025-05-06T09:57:24.745" v="26" actId="20577"/>
          <ac:spMkLst>
            <pc:docMk/>
            <pc:sldMasterMk cId="3391278573" sldId="2147483648"/>
            <ac:spMk id="5" creationId="{2410FB0D-4093-0BBA-536B-221559FDD72F}"/>
          </ac:spMkLst>
        </pc:spChg>
      </pc:sldMasterChg>
    </pc:docChg>
  </pc:docChgLst>
  <pc:docChgLst>
    <pc:chgData name="Michele Geroldi | Sextaplanta" userId="bd9ad73c-54d4-4752-b411-19d5fd7fe5b1" providerId="ADAL" clId="{A6007E2B-EF9A-E148-97A3-757ABA05AD94}"/>
    <pc:docChg chg="custSel modMainMaster">
      <pc:chgData name="Michele Geroldi | Sextaplanta" userId="bd9ad73c-54d4-4752-b411-19d5fd7fe5b1" providerId="ADAL" clId="{A6007E2B-EF9A-E148-97A3-757ABA05AD94}" dt="2025-07-01T15:49:32.131" v="85" actId="1076"/>
      <pc:docMkLst>
        <pc:docMk/>
      </pc:docMkLst>
      <pc:sldMasterChg chg="addSp delSp modSp mod modSldLayout">
        <pc:chgData name="Michele Geroldi | Sextaplanta" userId="bd9ad73c-54d4-4752-b411-19d5fd7fe5b1" providerId="ADAL" clId="{A6007E2B-EF9A-E148-97A3-757ABA05AD94}" dt="2025-07-01T15:49:32.131" v="85" actId="1076"/>
        <pc:sldMasterMkLst>
          <pc:docMk/>
          <pc:sldMasterMk cId="3391278573" sldId="2147483648"/>
        </pc:sldMasterMkLst>
        <pc:picChg chg="add del mod">
          <ac:chgData name="Michele Geroldi | Sextaplanta" userId="bd9ad73c-54d4-4752-b411-19d5fd7fe5b1" providerId="ADAL" clId="{A6007E2B-EF9A-E148-97A3-757ABA05AD94}" dt="2025-07-01T15:48:21.711" v="81" actId="21"/>
          <ac:picMkLst>
            <pc:docMk/>
            <pc:sldMasterMk cId="3391278573" sldId="2147483648"/>
            <ac:picMk id="10" creationId="{F1404029-0D1E-82C5-E1BF-6FB15695FE58}"/>
          </ac:picMkLst>
        </pc:picChg>
        <pc:sldLayoutChg chg="addSp delSp modSp mod">
          <pc:chgData name="Michele Geroldi | Sextaplanta" userId="bd9ad73c-54d4-4752-b411-19d5fd7fe5b1" providerId="ADAL" clId="{A6007E2B-EF9A-E148-97A3-757ABA05AD94}" dt="2025-07-01T15:46:19.612" v="65" actId="1036"/>
          <pc:sldLayoutMkLst>
            <pc:docMk/>
            <pc:sldMasterMk cId="3391278573" sldId="2147483648"/>
            <pc:sldLayoutMk cId="3451121705" sldId="2147483649"/>
          </pc:sldLayoutMkLst>
          <pc:spChg chg="mod">
            <ac:chgData name="Michele Geroldi | Sextaplanta" userId="bd9ad73c-54d4-4752-b411-19d5fd7fe5b1" providerId="ADAL" clId="{A6007E2B-EF9A-E148-97A3-757ABA05AD94}" dt="2025-07-01T15:46:19.612" v="65" actId="1036"/>
            <ac:spMkLst>
              <pc:docMk/>
              <pc:sldMasterMk cId="3391278573" sldId="2147483648"/>
              <pc:sldLayoutMk cId="3451121705" sldId="2147483649"/>
              <ac:spMk id="12" creationId="{0F4D2DD1-C371-BB86-6AD4-97502C0551BD}"/>
            </ac:spMkLst>
          </pc:spChg>
          <pc:spChg chg="add del mod">
            <ac:chgData name="Michele Geroldi | Sextaplanta" userId="bd9ad73c-54d4-4752-b411-19d5fd7fe5b1" providerId="ADAL" clId="{A6007E2B-EF9A-E148-97A3-757ABA05AD94}" dt="2025-07-01T15:46:01.257" v="49" actId="478"/>
            <ac:spMkLst>
              <pc:docMk/>
              <pc:sldMasterMk cId="3391278573" sldId="2147483648"/>
              <pc:sldLayoutMk cId="3451121705" sldId="2147483649"/>
              <ac:spMk id="16" creationId="{C1FFB13D-1FD6-5328-5DCC-1A6A11346B16}"/>
            </ac:spMkLst>
          </pc:spChg>
          <pc:picChg chg="del">
            <ac:chgData name="Michele Geroldi | Sextaplanta" userId="bd9ad73c-54d4-4752-b411-19d5fd7fe5b1" providerId="ADAL" clId="{A6007E2B-EF9A-E148-97A3-757ABA05AD94}" dt="2025-07-01T15:42:12.629" v="2" actId="478"/>
            <ac:picMkLst>
              <pc:docMk/>
              <pc:sldMasterMk cId="3391278573" sldId="2147483648"/>
              <pc:sldLayoutMk cId="3451121705" sldId="2147483649"/>
              <ac:picMk id="4" creationId="{D4654CC3-4B5B-A88B-AC5C-433AC5187331}"/>
            </ac:picMkLst>
          </pc:picChg>
          <pc:picChg chg="del">
            <ac:chgData name="Michele Geroldi | Sextaplanta" userId="bd9ad73c-54d4-4752-b411-19d5fd7fe5b1" providerId="ADAL" clId="{A6007E2B-EF9A-E148-97A3-757ABA05AD94}" dt="2025-07-01T15:42:11.387" v="0" actId="478"/>
            <ac:picMkLst>
              <pc:docMk/>
              <pc:sldMasterMk cId="3391278573" sldId="2147483648"/>
              <pc:sldLayoutMk cId="3451121705" sldId="2147483649"/>
              <ac:picMk id="5" creationId="{DD768B5E-A8EA-E295-7741-BFC708BA5EF7}"/>
            </ac:picMkLst>
          </pc:picChg>
          <pc:picChg chg="del">
            <ac:chgData name="Michele Geroldi | Sextaplanta" userId="bd9ad73c-54d4-4752-b411-19d5fd7fe5b1" providerId="ADAL" clId="{A6007E2B-EF9A-E148-97A3-757ABA05AD94}" dt="2025-07-01T15:42:11.901" v="1" actId="478"/>
            <ac:picMkLst>
              <pc:docMk/>
              <pc:sldMasterMk cId="3391278573" sldId="2147483648"/>
              <pc:sldLayoutMk cId="3451121705" sldId="2147483649"/>
              <ac:picMk id="7" creationId="{B1D95D94-6489-083F-2C4D-0348D86DCB9C}"/>
            </ac:picMkLst>
          </pc:picChg>
          <pc:picChg chg="add del mod">
            <ac:chgData name="Michele Geroldi | Sextaplanta" userId="bd9ad73c-54d4-4752-b411-19d5fd7fe5b1" providerId="ADAL" clId="{A6007E2B-EF9A-E148-97A3-757ABA05AD94}" dt="2025-07-01T15:44:41.556" v="7" actId="478"/>
            <ac:picMkLst>
              <pc:docMk/>
              <pc:sldMasterMk cId="3391278573" sldId="2147483648"/>
              <pc:sldLayoutMk cId="3451121705" sldId="2147483649"/>
              <ac:picMk id="9" creationId="{B95B8215-FA3E-05D6-E71E-534C71E8742E}"/>
            </ac:picMkLst>
          </pc:picChg>
          <pc:picChg chg="mod">
            <ac:chgData name="Michele Geroldi | Sextaplanta" userId="bd9ad73c-54d4-4752-b411-19d5fd7fe5b1" providerId="ADAL" clId="{A6007E2B-EF9A-E148-97A3-757ABA05AD94}" dt="2025-07-01T15:46:19.612" v="65" actId="1036"/>
            <ac:picMkLst>
              <pc:docMk/>
              <pc:sldMasterMk cId="3391278573" sldId="2147483648"/>
              <pc:sldLayoutMk cId="3451121705" sldId="2147483649"/>
              <ac:picMk id="10" creationId="{50F0E3FF-8ACD-6788-2FC5-FC0F6435BC9E}"/>
            </ac:picMkLst>
          </pc:picChg>
          <pc:picChg chg="mod">
            <ac:chgData name="Michele Geroldi | Sextaplanta" userId="bd9ad73c-54d4-4752-b411-19d5fd7fe5b1" providerId="ADAL" clId="{A6007E2B-EF9A-E148-97A3-757ABA05AD94}" dt="2025-07-01T15:42:18.852" v="5" actId="1076"/>
            <ac:picMkLst>
              <pc:docMk/>
              <pc:sldMasterMk cId="3391278573" sldId="2147483648"/>
              <pc:sldLayoutMk cId="3451121705" sldId="2147483649"/>
              <ac:picMk id="13" creationId="{58CEB105-C4BE-BF68-3436-E47193E77E83}"/>
            </ac:picMkLst>
          </pc:picChg>
          <pc:picChg chg="add mod">
            <ac:chgData name="Michele Geroldi | Sextaplanta" userId="bd9ad73c-54d4-4752-b411-19d5fd7fe5b1" providerId="ADAL" clId="{A6007E2B-EF9A-E148-97A3-757ABA05AD94}" dt="2025-07-01T15:46:19.612" v="65" actId="1036"/>
            <ac:picMkLst>
              <pc:docMk/>
              <pc:sldMasterMk cId="3391278573" sldId="2147483648"/>
              <pc:sldLayoutMk cId="3451121705" sldId="2147483649"/>
              <ac:picMk id="14" creationId="{3A0A5406-463D-D1B3-A297-C272757CDBE1}"/>
            </ac:picMkLst>
          </pc:picChg>
        </pc:sldLayoutChg>
        <pc:sldLayoutChg chg="addSp delSp modSp mod">
          <pc:chgData name="Michele Geroldi | Sextaplanta" userId="bd9ad73c-54d4-4752-b411-19d5fd7fe5b1" providerId="ADAL" clId="{A6007E2B-EF9A-E148-97A3-757ABA05AD94}" dt="2025-07-01T15:48:08.164" v="79" actId="21"/>
          <pc:sldLayoutMkLst>
            <pc:docMk/>
            <pc:sldMasterMk cId="3391278573" sldId="2147483648"/>
            <pc:sldLayoutMk cId="403987339" sldId="2147483650"/>
          </pc:sldLayoutMkLst>
          <pc:picChg chg="add del mod">
            <ac:chgData name="Michele Geroldi | Sextaplanta" userId="bd9ad73c-54d4-4752-b411-19d5fd7fe5b1" providerId="ADAL" clId="{A6007E2B-EF9A-E148-97A3-757ABA05AD94}" dt="2025-07-01T15:48:08.164" v="79" actId="21"/>
            <ac:picMkLst>
              <pc:docMk/>
              <pc:sldMasterMk cId="3391278573" sldId="2147483648"/>
              <pc:sldLayoutMk cId="403987339" sldId="2147483650"/>
              <ac:picMk id="4" creationId="{A190B0A7-AC33-03EE-60FE-E6E4D43E68DA}"/>
            </ac:picMkLst>
          </pc:picChg>
        </pc:sldLayoutChg>
        <pc:sldLayoutChg chg="addSp modSp mod">
          <pc:chgData name="Michele Geroldi | Sextaplanta" userId="bd9ad73c-54d4-4752-b411-19d5fd7fe5b1" providerId="ADAL" clId="{A6007E2B-EF9A-E148-97A3-757ABA05AD94}" dt="2025-07-01T15:49:32.131" v="85" actId="1076"/>
          <pc:sldLayoutMkLst>
            <pc:docMk/>
            <pc:sldMasterMk cId="3391278573" sldId="2147483648"/>
            <pc:sldLayoutMk cId="3109558638" sldId="2147483659"/>
          </pc:sldLayoutMkLst>
          <pc:picChg chg="add mod">
            <ac:chgData name="Michele Geroldi | Sextaplanta" userId="bd9ad73c-54d4-4752-b411-19d5fd7fe5b1" providerId="ADAL" clId="{A6007E2B-EF9A-E148-97A3-757ABA05AD94}" dt="2025-07-01T15:49:32.131" v="85" actId="1076"/>
            <ac:picMkLst>
              <pc:docMk/>
              <pc:sldMasterMk cId="3391278573" sldId="2147483648"/>
              <pc:sldLayoutMk cId="3109558638" sldId="2147483659"/>
              <ac:picMk id="4" creationId="{519F7C3B-FDA6-AD60-BEEE-ABBF373BCADC}"/>
            </ac:picMkLst>
          </pc:picChg>
        </pc:sldLayoutChg>
      </pc:sldMasterChg>
    </pc:docChg>
  </pc:docChgLst>
  <pc:docChgLst>
    <pc:chgData name="Antonio Ortiz | Sextaplanta" userId="bf8088dc-993a-4644-a08a-010ac681d426" providerId="ADAL" clId="{CF57DDCF-D902-914C-A30D-45F8514829E5}"/>
    <pc:docChg chg="undo custSel addSld modSld sldOrd">
      <pc:chgData name="Antonio Ortiz | Sextaplanta" userId="bf8088dc-993a-4644-a08a-010ac681d426" providerId="ADAL" clId="{CF57DDCF-D902-914C-A30D-45F8514829E5}" dt="2025-04-25T10:19:36.840" v="607" actId="27918"/>
      <pc:docMkLst>
        <pc:docMk/>
      </pc:docMkLst>
      <pc:sldChg chg="modSp">
        <pc:chgData name="Antonio Ortiz | Sextaplanta" userId="bf8088dc-993a-4644-a08a-010ac681d426" providerId="ADAL" clId="{CF57DDCF-D902-914C-A30D-45F8514829E5}" dt="2025-04-24T13:44:59.900" v="255"/>
        <pc:sldMkLst>
          <pc:docMk/>
          <pc:sldMk cId="4038005341" sldId="256"/>
        </pc:sldMkLst>
        <pc:spChg chg="mod">
          <ac:chgData name="Antonio Ortiz | Sextaplanta" userId="bf8088dc-993a-4644-a08a-010ac681d426" providerId="ADAL" clId="{CF57DDCF-D902-914C-A30D-45F8514829E5}" dt="2025-04-24T13:44:59.900" v="255"/>
          <ac:spMkLst>
            <pc:docMk/>
            <pc:sldMk cId="4038005341" sldId="256"/>
            <ac:spMk id="2" creationId="{EEA57959-AB04-EC06-8B85-586C32565140}"/>
          </ac:spMkLst>
        </pc:spChg>
        <pc:spChg chg="mod">
          <ac:chgData name="Antonio Ortiz | Sextaplanta" userId="bf8088dc-993a-4644-a08a-010ac681d426" providerId="ADAL" clId="{CF57DDCF-D902-914C-A30D-45F8514829E5}" dt="2025-04-24T13:44:59.900" v="255"/>
          <ac:spMkLst>
            <pc:docMk/>
            <pc:sldMk cId="4038005341" sldId="256"/>
            <ac:spMk id="3" creationId="{B18EC9B4-8946-FB4A-56FD-D41F958D7C6B}"/>
          </ac:spMkLst>
        </pc:spChg>
      </pc:sldChg>
      <pc:sldChg chg="modSp">
        <pc:chgData name="Antonio Ortiz | Sextaplanta" userId="bf8088dc-993a-4644-a08a-010ac681d426" providerId="ADAL" clId="{CF57DDCF-D902-914C-A30D-45F8514829E5}" dt="2025-04-24T13:44:59.900" v="255"/>
        <pc:sldMkLst>
          <pc:docMk/>
          <pc:sldMk cId="2362925642" sldId="257"/>
        </pc:sldMkLst>
        <pc:spChg chg="mod">
          <ac:chgData name="Antonio Ortiz | Sextaplanta" userId="bf8088dc-993a-4644-a08a-010ac681d426" providerId="ADAL" clId="{CF57DDCF-D902-914C-A30D-45F8514829E5}" dt="2025-04-24T13:44:59.900" v="255"/>
          <ac:spMkLst>
            <pc:docMk/>
            <pc:sldMk cId="2362925642" sldId="257"/>
            <ac:spMk id="3" creationId="{4466BCBE-39E7-469B-8BD8-288655C5752F}"/>
          </ac:spMkLst>
        </pc:spChg>
      </pc:sldChg>
      <pc:sldChg chg="addSp delSp modSp add mod">
        <pc:chgData name="Antonio Ortiz | Sextaplanta" userId="bf8088dc-993a-4644-a08a-010ac681d426" providerId="ADAL" clId="{CF57DDCF-D902-914C-A30D-45F8514829E5}" dt="2025-04-24T13:53:53.329" v="325"/>
        <pc:sldMkLst>
          <pc:docMk/>
          <pc:sldMk cId="3069646332" sldId="260"/>
        </pc:sldMkLst>
        <pc:graphicFrameChg chg="add mod">
          <ac:chgData name="Antonio Ortiz | Sextaplanta" userId="bf8088dc-993a-4644-a08a-010ac681d426" providerId="ADAL" clId="{CF57DDCF-D902-914C-A30D-45F8514829E5}" dt="2025-04-24T13:53:53.329" v="325"/>
          <ac:graphicFrameMkLst>
            <pc:docMk/>
            <pc:sldMk cId="3069646332" sldId="260"/>
            <ac:graphicFrameMk id="10" creationId="{4EF6F671-82F6-BADA-D336-C80BBBCA08C5}"/>
          </ac:graphicFrameMkLst>
        </pc:graphicFrameChg>
      </pc:sldChg>
      <pc:sldChg chg="addSp delSp modSp add mod">
        <pc:chgData name="Antonio Ortiz | Sextaplanta" userId="bf8088dc-993a-4644-a08a-010ac681d426" providerId="ADAL" clId="{CF57DDCF-D902-914C-A30D-45F8514829E5}" dt="2025-04-24T15:12:21.084" v="538" actId="27918"/>
        <pc:sldMkLst>
          <pc:docMk/>
          <pc:sldMk cId="3331085787" sldId="261"/>
        </pc:sldMkLst>
      </pc:sldChg>
      <pc:sldChg chg="addSp delSp modSp add mod">
        <pc:chgData name="Antonio Ortiz | Sextaplanta" userId="bf8088dc-993a-4644-a08a-010ac681d426" providerId="ADAL" clId="{CF57DDCF-D902-914C-A30D-45F8514829E5}" dt="2025-04-24T13:53:37.010" v="323"/>
        <pc:sldMkLst>
          <pc:docMk/>
          <pc:sldMk cId="3187951092" sldId="262"/>
        </pc:sldMkLst>
        <pc:graphicFrameChg chg="add mod">
          <ac:chgData name="Antonio Ortiz | Sextaplanta" userId="bf8088dc-993a-4644-a08a-010ac681d426" providerId="ADAL" clId="{CF57DDCF-D902-914C-A30D-45F8514829E5}" dt="2025-04-24T13:53:37.010" v="323"/>
          <ac:graphicFrameMkLst>
            <pc:docMk/>
            <pc:sldMk cId="3187951092" sldId="262"/>
            <ac:graphicFrameMk id="4" creationId="{CB6E598E-C2E7-C175-236C-BDBECA34D9AF}"/>
          </ac:graphicFrameMkLst>
        </pc:graphicFrameChg>
      </pc:sldChg>
      <pc:sldChg chg="addSp delSp modSp add mod ord">
        <pc:chgData name="Antonio Ortiz | Sextaplanta" userId="bf8088dc-993a-4644-a08a-010ac681d426" providerId="ADAL" clId="{CF57DDCF-D902-914C-A30D-45F8514829E5}" dt="2025-04-24T15:40:36.531" v="600" actId="27918"/>
        <pc:sldMkLst>
          <pc:docMk/>
          <pc:sldMk cId="1220628383" sldId="263"/>
        </pc:sldMkLst>
      </pc:sldChg>
      <pc:sldChg chg="addSp delSp modSp new mod">
        <pc:chgData name="Antonio Ortiz | Sextaplanta" userId="bf8088dc-993a-4644-a08a-010ac681d426" providerId="ADAL" clId="{CF57DDCF-D902-914C-A30D-45F8514829E5}" dt="2025-04-24T15:48:25.297" v="606" actId="255"/>
        <pc:sldMkLst>
          <pc:docMk/>
          <pc:sldMk cId="2593415226" sldId="264"/>
        </pc:sldMkLst>
      </pc:sldChg>
      <pc:sldChg chg="new">
        <pc:chgData name="Antonio Ortiz | Sextaplanta" userId="bf8088dc-993a-4644-a08a-010ac681d426" providerId="ADAL" clId="{CF57DDCF-D902-914C-A30D-45F8514829E5}" dt="2025-04-24T14:07:04.187" v="381" actId="680"/>
        <pc:sldMkLst>
          <pc:docMk/>
          <pc:sldMk cId="1988106546" sldId="265"/>
        </pc:sldMkLst>
      </pc:sldChg>
      <pc:sldChg chg="mod">
        <pc:chgData name="Antonio Ortiz | Sextaplanta" userId="bf8088dc-993a-4644-a08a-010ac681d426" providerId="ADAL" clId="{CF57DDCF-D902-914C-A30D-45F8514829E5}" dt="2025-04-25T10:19:36.840" v="607" actId="27918"/>
        <pc:sldMkLst>
          <pc:docMk/>
          <pc:sldMk cId="1656529219" sldId="267"/>
        </pc:sldMkLst>
      </pc:sldChg>
      <pc:sldChg chg="delSp mod">
        <pc:chgData name="Antonio Ortiz | Sextaplanta" userId="bf8088dc-993a-4644-a08a-010ac681d426" providerId="ADAL" clId="{CF57DDCF-D902-914C-A30D-45F8514829E5}" dt="2025-04-24T14:28:16.580" v="468" actId="478"/>
        <pc:sldMkLst>
          <pc:docMk/>
          <pc:sldMk cId="3926139297" sldId="268"/>
        </pc:sldMkLst>
      </pc:sldChg>
      <pc:sldChg chg="addSp delSp modSp add mod">
        <pc:chgData name="Antonio Ortiz | Sextaplanta" userId="bf8088dc-993a-4644-a08a-010ac681d426" providerId="ADAL" clId="{CF57DDCF-D902-914C-A30D-45F8514829E5}" dt="2025-04-24T15:11:38.142" v="535" actId="27918"/>
        <pc:sldMkLst>
          <pc:docMk/>
          <pc:sldMk cId="2950871875" sldId="270"/>
        </pc:sldMkLst>
        <pc:graphicFrameChg chg="mod">
          <ac:chgData name="Antonio Ortiz | Sextaplanta" userId="bf8088dc-993a-4644-a08a-010ac681d426" providerId="ADAL" clId="{CF57DDCF-D902-914C-A30D-45F8514829E5}" dt="2025-04-24T14:34:06.800" v="497" actId="20577"/>
          <ac:graphicFrameMkLst>
            <pc:docMk/>
            <pc:sldMk cId="2950871875" sldId="270"/>
            <ac:graphicFrameMk id="5" creationId="{A9EE6C98-6780-F2BD-101E-2CAF04B36FA1}"/>
          </ac:graphicFrameMkLst>
        </pc:graphicFrame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B32072-9703-BA40-942B-06FB7F845BF4}" type="datetimeFigureOut">
              <a:rPr lang="es-ES" smtClean="0"/>
              <a:t>25/9/25</a:t>
            </a:fld>
            <a:endParaRPr lang="es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4A8FF53-A7BF-BA4C-8F50-7B5C3B00244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49851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6.png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ángulo 5">
            <a:extLst>
              <a:ext uri="{FF2B5EF4-FFF2-40B4-BE49-F238E27FC236}">
                <a16:creationId xmlns:a16="http://schemas.microsoft.com/office/drawing/2014/main" id="{F0D3228B-BFC6-6DBD-CA04-65D97551331E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0" name="Forma libre 19">
            <a:extLst>
              <a:ext uri="{FF2B5EF4-FFF2-40B4-BE49-F238E27FC236}">
                <a16:creationId xmlns:a16="http://schemas.microsoft.com/office/drawing/2014/main" id="{FBF624ED-AD9D-A722-06CD-A0FDA96CF352}"/>
              </a:ext>
            </a:extLst>
          </p:cNvPr>
          <p:cNvSpPr/>
          <p:nvPr userDrawn="1"/>
        </p:nvSpPr>
        <p:spPr>
          <a:xfrm>
            <a:off x="0" y="0"/>
            <a:ext cx="9164521" cy="6112510"/>
          </a:xfrm>
          <a:custGeom>
            <a:avLst/>
            <a:gdLst>
              <a:gd name="connsiteX0" fmla="*/ 0 w 9164521"/>
              <a:gd name="connsiteY0" fmla="*/ 0 h 6112510"/>
              <a:gd name="connsiteX1" fmla="*/ 9041803 w 9164521"/>
              <a:gd name="connsiteY1" fmla="*/ 0 h 6112510"/>
              <a:gd name="connsiteX2" fmla="*/ 9106793 w 9164521"/>
              <a:gd name="connsiteY2" fmla="*/ 339364 h 6112510"/>
              <a:gd name="connsiteX3" fmla="*/ 9164521 w 9164521"/>
              <a:gd name="connsiteY3" fmla="*/ 1102360 h 6112510"/>
              <a:gd name="connsiteX4" fmla="*/ 4154371 w 9164521"/>
              <a:gd name="connsiteY4" fmla="*/ 6112510 h 6112510"/>
              <a:gd name="connsiteX5" fmla="*/ 288296 w 9164521"/>
              <a:gd name="connsiteY5" fmla="*/ 4289281 h 6112510"/>
              <a:gd name="connsiteX6" fmla="*/ 0 w 9164521"/>
              <a:gd name="connsiteY6" fmla="*/ 3903748 h 61125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164521" h="6112510">
                <a:moveTo>
                  <a:pt x="0" y="0"/>
                </a:moveTo>
                <a:lnTo>
                  <a:pt x="9041803" y="0"/>
                </a:lnTo>
                <a:lnTo>
                  <a:pt x="9106793" y="339364"/>
                </a:lnTo>
                <a:cubicBezTo>
                  <a:pt x="9144806" y="588147"/>
                  <a:pt x="9164521" y="842951"/>
                  <a:pt x="9164521" y="1102360"/>
                </a:cubicBezTo>
                <a:cubicBezTo>
                  <a:pt x="9164521" y="3869389"/>
                  <a:pt x="6921400" y="6112510"/>
                  <a:pt x="4154371" y="6112510"/>
                </a:cubicBezTo>
                <a:cubicBezTo>
                  <a:pt x="2597917" y="6112510"/>
                  <a:pt x="1207231" y="5402773"/>
                  <a:pt x="288296" y="4289281"/>
                </a:cubicBezTo>
                <a:lnTo>
                  <a:pt x="0" y="3903748"/>
                </a:lnTo>
                <a:close/>
              </a:path>
            </a:pathLst>
          </a:custGeom>
          <a:solidFill>
            <a:srgbClr val="4659E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s-ES_tradnl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E0DB9F03-26AC-11B1-953F-B6697B3A88C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6394101" cy="2387600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4400">
                <a:solidFill>
                  <a:schemeClr val="bg1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B6521E34-67FB-AB60-F412-A3E54761BBA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6394101" cy="1655762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pic>
        <p:nvPicPr>
          <p:cNvPr id="10" name="Imagen 9">
            <a:extLst>
              <a:ext uri="{FF2B5EF4-FFF2-40B4-BE49-F238E27FC236}">
                <a16:creationId xmlns:a16="http://schemas.microsoft.com/office/drawing/2014/main" id="{50F0E3FF-8ACD-6788-2FC5-FC0F6435BC9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38200" y="6188917"/>
            <a:ext cx="355600" cy="355600"/>
          </a:xfrm>
          <a:prstGeom prst="rect">
            <a:avLst/>
          </a:prstGeom>
        </p:spPr>
      </p:pic>
      <p:sp>
        <p:nvSpPr>
          <p:cNvPr id="12" name="Cuadro de texto 1">
            <a:extLst>
              <a:ext uri="{FF2B5EF4-FFF2-40B4-BE49-F238E27FC236}">
                <a16:creationId xmlns:a16="http://schemas.microsoft.com/office/drawing/2014/main" id="{0F4D2DD1-C371-BB86-6AD4-97502C0551BD}"/>
              </a:ext>
            </a:extLst>
          </p:cNvPr>
          <p:cNvSpPr txBox="1">
            <a:spLocks/>
          </p:cNvSpPr>
          <p:nvPr userDrawn="1"/>
        </p:nvSpPr>
        <p:spPr>
          <a:xfrm>
            <a:off x="1340485" y="6193362"/>
            <a:ext cx="1798320" cy="355600"/>
          </a:xfrm>
          <a:prstGeom prst="roundRect">
            <a:avLst>
              <a:gd name="adj" fmla="val 50000"/>
            </a:avLst>
          </a:prstGeom>
          <a:noFill/>
          <a:ln w="12700">
            <a:solidFill>
              <a:srgbClr val="4659E0"/>
            </a:solidFill>
          </a:ln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ES_tradnl" sz="800" kern="100" dirty="0">
                <a:solidFill>
                  <a:srgbClr val="4659E0"/>
                </a:solidFill>
                <a:effectLst/>
                <a:latin typeface="Poppins" pitchFamily="2" charset="77"/>
                <a:ea typeface="Aptos" panose="020B0004020202020204" pitchFamily="34" charset="0"/>
                <a:cs typeface="Times New Roman" panose="02020603050405020304" pitchFamily="18" charset="0"/>
              </a:rPr>
              <a:t>nexus.andalucia.org</a:t>
            </a:r>
            <a:endParaRPr lang="es-ES" sz="1200" kern="100" dirty="0">
              <a:effectLst/>
              <a:latin typeface="Source Sans Pro" panose="020B0503030403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3" name="Imagen 12" descr="Texto&#10;&#10;El contenido generado por IA puede ser incorrecto.">
            <a:extLst>
              <a:ext uri="{FF2B5EF4-FFF2-40B4-BE49-F238E27FC236}">
                <a16:creationId xmlns:a16="http://schemas.microsoft.com/office/drawing/2014/main" id="{58CEB105-C4BE-BF68-3436-E47193E77E83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35599" y="321768"/>
            <a:ext cx="2285323" cy="571331"/>
          </a:xfrm>
          <a:prstGeom prst="rect">
            <a:avLst/>
          </a:prstGeom>
        </p:spPr>
      </p:pic>
      <p:pic>
        <p:nvPicPr>
          <p:cNvPr id="15" name="Imagen 14" descr="Dibujo con letras blancas&#10;&#10;El contenido generado por IA puede ser incorrecto.">
            <a:extLst>
              <a:ext uri="{FF2B5EF4-FFF2-40B4-BE49-F238E27FC236}">
                <a16:creationId xmlns:a16="http://schemas.microsoft.com/office/drawing/2014/main" id="{193D482E-EDF3-D775-1F7C-D903936DEB1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609" t="30325" b="23465"/>
          <a:stretch/>
        </p:blipFill>
        <p:spPr bwMode="auto">
          <a:xfrm>
            <a:off x="1460360" y="621637"/>
            <a:ext cx="1461135" cy="542925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14" name="Imagen 13">
            <a:extLst>
              <a:ext uri="{FF2B5EF4-FFF2-40B4-BE49-F238E27FC236}">
                <a16:creationId xmlns:a16="http://schemas.microsoft.com/office/drawing/2014/main" id="{3A0A5406-463D-D1B3-A297-C272757CDBE1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6474881" y="6150263"/>
            <a:ext cx="5336548" cy="3993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11217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4CF8A16-0D1F-854B-1605-60C81D3112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7862" y="875766"/>
            <a:ext cx="10515600" cy="1325563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B2C0474E-04B9-53AD-B6FF-B50D8556D8C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</p:spTree>
    <p:extLst>
      <p:ext uri="{BB962C8B-B14F-4D97-AF65-F5344CB8AC3E}">
        <p14:creationId xmlns:p14="http://schemas.microsoft.com/office/powerpoint/2010/main" val="7535792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Imagen 9">
            <a:extLst>
              <a:ext uri="{FF2B5EF4-FFF2-40B4-BE49-F238E27FC236}">
                <a16:creationId xmlns:a16="http://schemas.microsoft.com/office/drawing/2014/main" id="{1E848E7E-CDED-B204-52E5-2BB90D1BD9B0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38200" y="6307455"/>
            <a:ext cx="355600" cy="355600"/>
          </a:xfrm>
          <a:prstGeom prst="rect">
            <a:avLst/>
          </a:prstGeom>
        </p:spPr>
      </p:pic>
      <p:sp>
        <p:nvSpPr>
          <p:cNvPr id="11" name="Cuadro de texto 1">
            <a:extLst>
              <a:ext uri="{FF2B5EF4-FFF2-40B4-BE49-F238E27FC236}">
                <a16:creationId xmlns:a16="http://schemas.microsoft.com/office/drawing/2014/main" id="{B490BDBA-1B07-D075-A418-BCF6311776D5}"/>
              </a:ext>
            </a:extLst>
          </p:cNvPr>
          <p:cNvSpPr txBox="1">
            <a:spLocks/>
          </p:cNvSpPr>
          <p:nvPr userDrawn="1"/>
        </p:nvSpPr>
        <p:spPr>
          <a:xfrm>
            <a:off x="10751736" y="6307455"/>
            <a:ext cx="602064" cy="355600"/>
          </a:xfrm>
          <a:prstGeom prst="roundRect">
            <a:avLst>
              <a:gd name="adj" fmla="val 50000"/>
            </a:avLst>
          </a:prstGeom>
          <a:noFill/>
          <a:ln w="12700">
            <a:solidFill>
              <a:srgbClr val="4659E0"/>
            </a:solidFill>
          </a:ln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fld id="{5C574180-F5AD-F74D-A90D-DA3D7AB08D26}" type="slidenum">
              <a:rPr lang="es-ES" sz="900" kern="100" smtClean="0">
                <a:solidFill>
                  <a:srgbClr val="4659E0"/>
                </a:solidFill>
                <a:effectLst/>
                <a:latin typeface="Poppins" pitchFamily="2" charset="77"/>
                <a:ea typeface="Aptos" panose="020B0004020202020204" pitchFamily="34" charset="0"/>
                <a:cs typeface="Times New Roman" panose="02020603050405020304" pitchFamily="18" charset="0"/>
              </a:rPr>
              <a:t>‹Nº›</a:t>
            </a:fld>
            <a:endParaRPr lang="es-ES" sz="1200" kern="100">
              <a:effectLst/>
              <a:latin typeface="Source Sans Pro" panose="020B0503030403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2" name="Cuadro de texto 1">
            <a:extLst>
              <a:ext uri="{FF2B5EF4-FFF2-40B4-BE49-F238E27FC236}">
                <a16:creationId xmlns:a16="http://schemas.microsoft.com/office/drawing/2014/main" id="{56A046EF-84DF-E7FA-1F65-6C478549FFCA}"/>
              </a:ext>
            </a:extLst>
          </p:cNvPr>
          <p:cNvSpPr txBox="1">
            <a:spLocks/>
          </p:cNvSpPr>
          <p:nvPr userDrawn="1"/>
        </p:nvSpPr>
        <p:spPr>
          <a:xfrm>
            <a:off x="1340485" y="6311900"/>
            <a:ext cx="1798320" cy="355600"/>
          </a:xfrm>
          <a:prstGeom prst="roundRect">
            <a:avLst>
              <a:gd name="adj" fmla="val 50000"/>
            </a:avLst>
          </a:prstGeom>
          <a:noFill/>
          <a:ln w="12700">
            <a:solidFill>
              <a:srgbClr val="4659E0"/>
            </a:solidFill>
          </a:ln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ES_tradnl" sz="800" kern="100" err="1">
                <a:solidFill>
                  <a:srgbClr val="4659E0"/>
                </a:solidFill>
                <a:effectLst/>
                <a:latin typeface="Poppins" pitchFamily="2" charset="77"/>
                <a:ea typeface="Aptos" panose="020B0004020202020204" pitchFamily="34" charset="0"/>
                <a:cs typeface="Times New Roman" panose="02020603050405020304" pitchFamily="18" charset="0"/>
              </a:rPr>
              <a:t>smartdata.andalucia.org</a:t>
            </a:r>
            <a:endParaRPr lang="es-ES" sz="1200" kern="100">
              <a:effectLst/>
              <a:latin typeface="Source Sans Pro" panose="020B0503030403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Forma libre 2">
            <a:extLst>
              <a:ext uri="{FF2B5EF4-FFF2-40B4-BE49-F238E27FC236}">
                <a16:creationId xmlns:a16="http://schemas.microsoft.com/office/drawing/2014/main" id="{35C57756-A64C-80EF-F795-888EBD427095}"/>
              </a:ext>
            </a:extLst>
          </p:cNvPr>
          <p:cNvSpPr/>
          <p:nvPr userDrawn="1"/>
        </p:nvSpPr>
        <p:spPr>
          <a:xfrm>
            <a:off x="-162696" y="1107520"/>
            <a:ext cx="12517389" cy="5750480"/>
          </a:xfrm>
          <a:custGeom>
            <a:avLst/>
            <a:gdLst>
              <a:gd name="connsiteX0" fmla="*/ 6258694 w 12517389"/>
              <a:gd name="connsiteY0" fmla="*/ 0 h 5750480"/>
              <a:gd name="connsiteX1" fmla="*/ 12501734 w 12517389"/>
              <a:gd name="connsiteY1" fmla="*/ 5547749 h 5750480"/>
              <a:gd name="connsiteX2" fmla="*/ 12517389 w 12517389"/>
              <a:gd name="connsiteY2" fmla="*/ 5750480 h 5750480"/>
              <a:gd name="connsiteX3" fmla="*/ 0 w 12517389"/>
              <a:gd name="connsiteY3" fmla="*/ 5750480 h 5750480"/>
              <a:gd name="connsiteX4" fmla="*/ 15655 w 12517389"/>
              <a:gd name="connsiteY4" fmla="*/ 5547749 h 5750480"/>
              <a:gd name="connsiteX5" fmla="*/ 6258694 w 12517389"/>
              <a:gd name="connsiteY5" fmla="*/ 0 h 57504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2517389" h="5750480">
                <a:moveTo>
                  <a:pt x="6258694" y="0"/>
                </a:moveTo>
                <a:cubicBezTo>
                  <a:pt x="9507909" y="0"/>
                  <a:pt x="12180368" y="2431661"/>
                  <a:pt x="12501734" y="5547749"/>
                </a:cubicBezTo>
                <a:lnTo>
                  <a:pt x="12517389" y="5750480"/>
                </a:lnTo>
                <a:lnTo>
                  <a:pt x="0" y="5750480"/>
                </a:lnTo>
                <a:lnTo>
                  <a:pt x="15655" y="5547749"/>
                </a:lnTo>
                <a:cubicBezTo>
                  <a:pt x="337020" y="2431661"/>
                  <a:pt x="3009480" y="0"/>
                  <a:pt x="6258694" y="0"/>
                </a:cubicBezTo>
                <a:close/>
              </a:path>
            </a:pathLst>
          </a:custGeom>
          <a:solidFill>
            <a:srgbClr val="4659E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s-ES_tradnl"/>
          </a:p>
        </p:txBody>
      </p:sp>
      <p:pic>
        <p:nvPicPr>
          <p:cNvPr id="14" name="Imagen 13" descr="Dibujo con letras blancas&#10;&#10;El contenido generado por IA puede ser incorrecto.">
            <a:extLst>
              <a:ext uri="{FF2B5EF4-FFF2-40B4-BE49-F238E27FC236}">
                <a16:creationId xmlns:a16="http://schemas.microsoft.com/office/drawing/2014/main" id="{5A381669-C617-151E-C114-9F6E39E50E45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59" t="5463" r="1967" b="2655"/>
          <a:stretch/>
        </p:blipFill>
        <p:spPr bwMode="auto">
          <a:xfrm>
            <a:off x="4046537" y="3999885"/>
            <a:ext cx="4098925" cy="1181100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4" name="Imagen 3">
            <a:extLst>
              <a:ext uri="{FF2B5EF4-FFF2-40B4-BE49-F238E27FC236}">
                <a16:creationId xmlns:a16="http://schemas.microsoft.com/office/drawing/2014/main" id="{519F7C3B-FDA6-AD60-BEEE-ABBF373BCADC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3398306" y="5817273"/>
            <a:ext cx="5395384" cy="4044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955863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4EB6334-EA63-6399-75C5-D3E4AF9774D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6EE658C2-4065-1EB4-32D5-343DF112D7D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2E4F7369-B235-FA5A-DD33-090B7938AB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7D9585-4E5E-B946-BE8A-B626BE63C13D}" type="datetimeFigureOut">
              <a:rPr lang="es-ES" smtClean="0"/>
              <a:t>25/9/25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8F37433-9E99-1857-4A3E-37EA6A1EA5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E654C4B-B17D-10B7-DAFB-821E15B254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8C531F-5E17-3347-B24B-5190110662F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7079472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2DF4975-11E0-A71B-10AB-6F340D7CAC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2051F74-3F96-C603-53A0-C572DDB207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95F9E05-A0C2-675D-AA85-484D773D20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7D9585-4E5E-B946-BE8A-B626BE63C13D}" type="datetimeFigureOut">
              <a:rPr lang="es-ES" smtClean="0"/>
              <a:t>25/9/25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1BF8677-3A27-9CF6-0C65-BBFF4F5581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C6C7834-19D1-8B54-CE1E-0246CFB58F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8C531F-5E17-3347-B24B-5190110662F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3328743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336BAC8-AAFB-953F-3E4A-32F2748B55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5E3FBDC6-F8C9-AAAB-8098-7222E15195C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BB000FD-3889-3A15-B156-12D051A7D4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7D9585-4E5E-B946-BE8A-B626BE63C13D}" type="datetimeFigureOut">
              <a:rPr lang="es-ES" smtClean="0"/>
              <a:t>25/9/25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F1E6224-1430-B093-C29B-356EA1C8A5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7BAE144-7ABC-A742-0696-2C9D09D0E9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8C531F-5E17-3347-B24B-5190110662F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7175317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21BE90C-216E-D7BE-5CC4-699E28D19C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720D020-F722-1267-D467-899CD896E8A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1715AD87-2459-C855-7F6D-D11502207BA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5374ED17-A594-3002-9C7C-6357BF84B6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7D9585-4E5E-B946-BE8A-B626BE63C13D}" type="datetimeFigureOut">
              <a:rPr lang="es-ES" smtClean="0"/>
              <a:t>25/9/25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32FC1FD9-9E8F-625D-A168-DB453F6424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6C59FC45-B56F-6CDB-5F76-55E98E4BD7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8C531F-5E17-3347-B24B-5190110662F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218571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7C26801-3616-D33F-9EA6-13E28D465C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AFD87F03-F465-25B6-9F4F-2CC45664BD6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CB94CE27-DAC5-DDF6-CB2F-C15FFA25F89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8A1B4DA6-1383-197A-A97F-3174457DF13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ADA9DF85-9633-698E-561A-1D61897094D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22C5B3EE-7E4A-ECB0-F43D-205546D7D9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7D9585-4E5E-B946-BE8A-B626BE63C13D}" type="datetimeFigureOut">
              <a:rPr lang="es-ES" smtClean="0"/>
              <a:t>25/9/25</a:t>
            </a:fld>
            <a:endParaRPr lang="es-ES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104A5491-B7A1-4367-B686-7EC1B0717A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588EAFAA-E99C-AC67-4C00-8F105D7C39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8C531F-5E17-3347-B24B-5190110662F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3793775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F64E345-2883-320B-225C-CCE60DD74D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27C82500-149B-1646-9163-0B8B0DEB0D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7D9585-4E5E-B946-BE8A-B626BE63C13D}" type="datetimeFigureOut">
              <a:rPr lang="es-ES" smtClean="0"/>
              <a:t>25/9/25</a:t>
            </a:fld>
            <a:endParaRPr lang="es-E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D863EE2D-ACE0-F2A4-0135-B34056AD47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9F5754ED-2E63-E8A7-5803-A632BBDFD4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8C531F-5E17-3347-B24B-5190110662F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779462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63B9836D-782A-E770-2A17-AE6C4F049F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7D9585-4E5E-B946-BE8A-B626BE63C13D}" type="datetimeFigureOut">
              <a:rPr lang="es-ES" smtClean="0"/>
              <a:t>25/9/25</a:t>
            </a:fld>
            <a:endParaRPr lang="es-ES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E59FCF2C-732C-0D7F-CF28-79E13416BB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BF621B24-091A-C665-FAB6-188D9C3979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8C531F-5E17-3347-B24B-5190110662F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5421573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730E126-04D1-BFF9-F589-A5C40E57DC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9A9429B-AF2A-5E81-B3AE-E26D672AA6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FE6D8825-F739-184A-363C-9255F4F2195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F93CB547-BAA9-A009-0B7B-3DB65BC883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7D9585-4E5E-B946-BE8A-B626BE63C13D}" type="datetimeFigureOut">
              <a:rPr lang="es-ES" smtClean="0"/>
              <a:t>25/9/25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7D71D313-9C2E-A0AB-690D-A15ECEFA4C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F6B00ED0-EDDC-EE5C-8D1E-09527DA786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8C531F-5E17-3347-B24B-5190110662F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79866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770F11E-C8B0-6EA1-80AA-642761DB51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75766"/>
            <a:ext cx="10515600" cy="1325563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EC4A8EF-3D0E-78AF-B31E-5E60ED53B8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</p:spTree>
    <p:extLst>
      <p:ext uri="{BB962C8B-B14F-4D97-AF65-F5344CB8AC3E}">
        <p14:creationId xmlns:p14="http://schemas.microsoft.com/office/powerpoint/2010/main" val="40398733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8FF59AC-769D-8D57-89C5-8C09898F5E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FB1C0B07-92BE-8150-9C80-D2359CBB515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02B38B5D-54A0-B72E-E9B9-88593405170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3B56965E-A98F-F9FD-EA5E-E3A6E23667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7D9585-4E5E-B946-BE8A-B626BE63C13D}" type="datetimeFigureOut">
              <a:rPr lang="es-ES" smtClean="0"/>
              <a:t>25/9/25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7732D494-DFAC-CBA5-9460-316FF15123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B0395F43-0919-A1B5-887C-C16C2C6987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8C531F-5E17-3347-B24B-5190110662F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5673751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01BAFC7-56D5-3B1F-8779-2C2C2515C9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AD94DAA5-87F9-5C7F-3B3B-DF29A3A2E4A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33E3537-97DD-598D-622F-C9B28840B5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7D9585-4E5E-B946-BE8A-B626BE63C13D}" type="datetimeFigureOut">
              <a:rPr lang="es-ES" smtClean="0"/>
              <a:t>25/9/25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15BE9A59-00E9-A4A4-20C9-0E87D3C060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728FA12-D99A-6AE8-EB32-548317EAA7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8C531F-5E17-3347-B24B-5190110662F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497072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42605642-F378-ED0A-6F91-1E303FFCEBC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A38E8F65-0327-412C-481F-0DB3EE1499C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969F737-D870-D526-F1D8-C44AE32BF2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7D9585-4E5E-B946-BE8A-B626BE63C13D}" type="datetimeFigureOut">
              <a:rPr lang="es-ES" smtClean="0"/>
              <a:t>25/9/25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181FCFE8-28FF-48BF-EC2D-1162DCA450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7E2A6B2-9652-A5E0-6A45-B49F602C1F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8C531F-5E17-3347-B24B-5190110662F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606558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1DA3E01-5C43-09C8-42EA-BF67137C88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147030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>
                <a:solidFill>
                  <a:schemeClr val="tx2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D99C9C3B-D5A2-0FD6-2710-7814F112074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421078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</p:spTree>
    <p:extLst>
      <p:ext uri="{BB962C8B-B14F-4D97-AF65-F5344CB8AC3E}">
        <p14:creationId xmlns:p14="http://schemas.microsoft.com/office/powerpoint/2010/main" val="35433888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AE19CAC-0AEE-71CF-A92B-DA23FAFB9E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54928"/>
            <a:ext cx="10515600" cy="1325563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04A2DB8-A19A-B67E-DE73-A4B8AB41BC8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2451798"/>
            <a:ext cx="5181600" cy="372516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2597662B-0778-800A-B4E3-14B224FB5A3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2451798"/>
            <a:ext cx="5181600" cy="372516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</p:spTree>
    <p:extLst>
      <p:ext uri="{BB962C8B-B14F-4D97-AF65-F5344CB8AC3E}">
        <p14:creationId xmlns:p14="http://schemas.microsoft.com/office/powerpoint/2010/main" val="38154435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0CA1A69-401D-5146-A9F0-41B33A2E6F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12825"/>
            <a:ext cx="10515600" cy="1325563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5A116CD9-BDF2-541A-4359-E8D402BBEB6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1A4D2DC8-A2DB-8870-017F-8C6D608AC93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</p:spTree>
    <p:extLst>
      <p:ext uri="{BB962C8B-B14F-4D97-AF65-F5344CB8AC3E}">
        <p14:creationId xmlns:p14="http://schemas.microsoft.com/office/powerpoint/2010/main" val="39555980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68C2A69-8F97-D6A9-4984-3415C9B5B5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17784"/>
            <a:ext cx="10515600" cy="1325563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</a:p>
        </p:txBody>
      </p:sp>
    </p:spTree>
    <p:extLst>
      <p:ext uri="{BB962C8B-B14F-4D97-AF65-F5344CB8AC3E}">
        <p14:creationId xmlns:p14="http://schemas.microsoft.com/office/powerpoint/2010/main" val="35114765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481103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A603190-D3CA-EA62-5136-04B2593468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987425"/>
            <a:ext cx="3932237" cy="16002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2800">
                <a:solidFill>
                  <a:schemeClr val="tx2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55F5E70-6A8F-AB43-E977-71CD12CAD9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>
                <a:solidFill>
                  <a:schemeClr val="tx2"/>
                </a:solidFill>
              </a:defRPr>
            </a:lvl1pPr>
            <a:lvl2pPr>
              <a:defRPr sz="2800">
                <a:solidFill>
                  <a:schemeClr val="tx2"/>
                </a:solidFill>
              </a:defRPr>
            </a:lvl2pPr>
            <a:lvl3pPr>
              <a:defRPr sz="2400">
                <a:solidFill>
                  <a:schemeClr val="tx2"/>
                </a:solidFill>
              </a:defRPr>
            </a:lvl3pPr>
            <a:lvl4pPr>
              <a:defRPr sz="2000">
                <a:solidFill>
                  <a:schemeClr val="tx2"/>
                </a:solidFill>
              </a:defRPr>
            </a:lvl4pPr>
            <a:lvl5pPr>
              <a:defRPr sz="20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CF9A9614-5CB6-2BF9-94EF-19B83B3C995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833634"/>
            <a:ext cx="3932237" cy="3035353"/>
          </a:xfrm>
        </p:spPr>
        <p:txBody>
          <a:bodyPr/>
          <a:lstStyle>
            <a:lvl1pPr marL="0" indent="0">
              <a:buNone/>
              <a:defRPr sz="1600">
                <a:solidFill>
                  <a:schemeClr val="tx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</p:spTree>
    <p:extLst>
      <p:ext uri="{BB962C8B-B14F-4D97-AF65-F5344CB8AC3E}">
        <p14:creationId xmlns:p14="http://schemas.microsoft.com/office/powerpoint/2010/main" val="11958505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DD6D2F6-4382-6F82-6EA6-C014FA0FAD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6612" y="1015930"/>
            <a:ext cx="3932237" cy="16002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2800">
                <a:solidFill>
                  <a:schemeClr val="tx2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2746621F-A563-9C3D-6158-E1121D51137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>
                <a:solidFill>
                  <a:schemeClr val="tx2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64A60542-F124-0F37-58D8-53B42108117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863780"/>
            <a:ext cx="3932237" cy="3005208"/>
          </a:xfrm>
        </p:spPr>
        <p:txBody>
          <a:bodyPr/>
          <a:lstStyle>
            <a:lvl1pPr marL="0" indent="0">
              <a:buNone/>
              <a:defRPr sz="1600">
                <a:solidFill>
                  <a:schemeClr val="tx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</p:spTree>
    <p:extLst>
      <p:ext uri="{BB962C8B-B14F-4D97-AF65-F5344CB8AC3E}">
        <p14:creationId xmlns:p14="http://schemas.microsoft.com/office/powerpoint/2010/main" val="5991881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emf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CB07B4F1-5A28-2E2A-07AB-2B70362401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2291023"/>
            <a:ext cx="10515600" cy="388593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título 6">
            <a:extLst>
              <a:ext uri="{FF2B5EF4-FFF2-40B4-BE49-F238E27FC236}">
                <a16:creationId xmlns:a16="http://schemas.microsoft.com/office/drawing/2014/main" id="{F50BEF90-15BE-7335-F1DA-110A47A4CE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30522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CCD9C6FB-7FED-DACD-D2A4-E3F7E143F10B}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755650" y="249947"/>
            <a:ext cx="1397000" cy="420370"/>
          </a:xfrm>
          <a:prstGeom prst="rect">
            <a:avLst/>
          </a:prstGeom>
        </p:spPr>
      </p:pic>
      <p:pic>
        <p:nvPicPr>
          <p:cNvPr id="4" name="Imagen 3">
            <a:extLst>
              <a:ext uri="{FF2B5EF4-FFF2-40B4-BE49-F238E27FC236}">
                <a16:creationId xmlns:a16="http://schemas.microsoft.com/office/drawing/2014/main" id="{D4AA9EF1-A9AF-CCEE-A860-26D171830D29}"/>
              </a:ext>
            </a:extLst>
          </p:cNvPr>
          <p:cNvPicPr>
            <a:picLocks noChangeAspect="1"/>
          </p:cNvPicPr>
          <p:nvPr userDrawn="1"/>
        </p:nvPicPr>
        <p:blipFill>
          <a:blip r:embed="rId14"/>
          <a:stretch>
            <a:fillRect/>
          </a:stretch>
        </p:blipFill>
        <p:spPr>
          <a:xfrm>
            <a:off x="10998200" y="249947"/>
            <a:ext cx="355600" cy="355600"/>
          </a:xfrm>
          <a:prstGeom prst="rect">
            <a:avLst/>
          </a:prstGeom>
        </p:spPr>
      </p:pic>
      <p:sp>
        <p:nvSpPr>
          <p:cNvPr id="5" name="Cuadro de texto 1">
            <a:extLst>
              <a:ext uri="{FF2B5EF4-FFF2-40B4-BE49-F238E27FC236}">
                <a16:creationId xmlns:a16="http://schemas.microsoft.com/office/drawing/2014/main" id="{2410FB0D-4093-0BBA-536B-221559FDD72F}"/>
              </a:ext>
            </a:extLst>
          </p:cNvPr>
          <p:cNvSpPr txBox="1">
            <a:spLocks/>
          </p:cNvSpPr>
          <p:nvPr userDrawn="1"/>
        </p:nvSpPr>
        <p:spPr>
          <a:xfrm>
            <a:off x="6863080" y="251217"/>
            <a:ext cx="4016375" cy="355600"/>
          </a:xfrm>
          <a:prstGeom prst="roundRect">
            <a:avLst>
              <a:gd name="adj" fmla="val 50000"/>
            </a:avLst>
          </a:prstGeom>
          <a:noFill/>
          <a:ln w="12700">
            <a:solidFill>
              <a:srgbClr val="4659E0"/>
            </a:solidFill>
          </a:ln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ES" sz="800" kern="100" dirty="0">
                <a:solidFill>
                  <a:srgbClr val="4659E0"/>
                </a:solidFill>
                <a:effectLst/>
                <a:latin typeface="Poppins" pitchFamily="2" charset="77"/>
                <a:ea typeface="Aptos" panose="020B0004020202020204" pitchFamily="34" charset="0"/>
                <a:cs typeface="Times New Roman" panose="02020603050405020304" pitchFamily="18" charset="0"/>
              </a:rPr>
              <a:t>Tipos de datos, retos y estrategia en la Administración Pública</a:t>
            </a:r>
            <a:endParaRPr lang="es-ES" sz="1200" kern="100" dirty="0">
              <a:effectLst/>
              <a:latin typeface="Source Sans Pro" panose="020B0503030403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6" name="Imagen 5">
            <a:extLst>
              <a:ext uri="{FF2B5EF4-FFF2-40B4-BE49-F238E27FC236}">
                <a16:creationId xmlns:a16="http://schemas.microsoft.com/office/drawing/2014/main" id="{9D411AB1-0435-B306-5EAA-938332722E57}"/>
              </a:ext>
            </a:extLst>
          </p:cNvPr>
          <p:cNvPicPr>
            <a:picLocks noChangeAspect="1"/>
          </p:cNvPicPr>
          <p:nvPr userDrawn="1"/>
        </p:nvPicPr>
        <p:blipFill>
          <a:blip r:embed="rId14"/>
          <a:stretch>
            <a:fillRect/>
          </a:stretch>
        </p:blipFill>
        <p:spPr>
          <a:xfrm>
            <a:off x="838200" y="6307455"/>
            <a:ext cx="355600" cy="355600"/>
          </a:xfrm>
          <a:prstGeom prst="rect">
            <a:avLst/>
          </a:prstGeom>
        </p:spPr>
      </p:pic>
      <p:sp>
        <p:nvSpPr>
          <p:cNvPr id="8" name="Cuadro de texto 1">
            <a:extLst>
              <a:ext uri="{FF2B5EF4-FFF2-40B4-BE49-F238E27FC236}">
                <a16:creationId xmlns:a16="http://schemas.microsoft.com/office/drawing/2014/main" id="{31E7DF56-8241-99E4-FF3B-DFD391421A6A}"/>
              </a:ext>
            </a:extLst>
          </p:cNvPr>
          <p:cNvSpPr txBox="1">
            <a:spLocks/>
          </p:cNvSpPr>
          <p:nvPr userDrawn="1"/>
        </p:nvSpPr>
        <p:spPr>
          <a:xfrm>
            <a:off x="10751736" y="6307455"/>
            <a:ext cx="602064" cy="355600"/>
          </a:xfrm>
          <a:prstGeom prst="roundRect">
            <a:avLst>
              <a:gd name="adj" fmla="val 50000"/>
            </a:avLst>
          </a:prstGeom>
          <a:noFill/>
          <a:ln w="12700">
            <a:solidFill>
              <a:srgbClr val="4659E0"/>
            </a:solidFill>
          </a:ln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fld id="{5C574180-F5AD-F74D-A90D-DA3D7AB08D26}" type="slidenum">
              <a:rPr lang="es-ES" sz="900" kern="100" smtClean="0">
                <a:solidFill>
                  <a:srgbClr val="4659E0"/>
                </a:solidFill>
                <a:effectLst/>
                <a:latin typeface="Poppins" pitchFamily="2" charset="77"/>
                <a:ea typeface="Aptos" panose="020B0004020202020204" pitchFamily="34" charset="0"/>
                <a:cs typeface="Times New Roman" panose="02020603050405020304" pitchFamily="18" charset="0"/>
              </a:rPr>
              <a:t>‹Nº›</a:t>
            </a:fld>
            <a:endParaRPr lang="es-ES" sz="1200" kern="100">
              <a:effectLst/>
              <a:latin typeface="Source Sans Pro" panose="020B0503030403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Cuadro de texto 1">
            <a:extLst>
              <a:ext uri="{FF2B5EF4-FFF2-40B4-BE49-F238E27FC236}">
                <a16:creationId xmlns:a16="http://schemas.microsoft.com/office/drawing/2014/main" id="{2FA32513-F253-33F9-2926-E023F803E022}"/>
              </a:ext>
            </a:extLst>
          </p:cNvPr>
          <p:cNvSpPr txBox="1">
            <a:spLocks/>
          </p:cNvSpPr>
          <p:nvPr userDrawn="1"/>
        </p:nvSpPr>
        <p:spPr>
          <a:xfrm>
            <a:off x="1340485" y="6311900"/>
            <a:ext cx="1798320" cy="355600"/>
          </a:xfrm>
          <a:prstGeom prst="roundRect">
            <a:avLst>
              <a:gd name="adj" fmla="val 50000"/>
            </a:avLst>
          </a:prstGeom>
          <a:noFill/>
          <a:ln w="12700">
            <a:solidFill>
              <a:srgbClr val="4659E0"/>
            </a:solidFill>
          </a:ln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ES_tradnl" sz="800" kern="100" dirty="0">
                <a:solidFill>
                  <a:srgbClr val="4659E0"/>
                </a:solidFill>
                <a:effectLst/>
                <a:latin typeface="Poppins" pitchFamily="2" charset="77"/>
                <a:ea typeface="Aptos" panose="020B0004020202020204" pitchFamily="34" charset="0"/>
                <a:cs typeface="Times New Roman" panose="02020603050405020304" pitchFamily="18" charset="0"/>
              </a:rPr>
              <a:t>nexus.andalucia.org</a:t>
            </a:r>
            <a:endParaRPr lang="es-ES" sz="1200" kern="100" dirty="0">
              <a:effectLst/>
              <a:latin typeface="Source Sans Pro" panose="020B0503030403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912785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2"/>
          </a:solidFill>
          <a:latin typeface="Poppins" pitchFamily="2" charset="77"/>
          <a:ea typeface="+mj-ea"/>
          <a:cs typeface="Poppins" pitchFamily="2" charset="77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2"/>
          </a:solidFill>
          <a:latin typeface="Source Sans Pro" panose="020B0503030403020204" pitchFamily="34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2"/>
          </a:solidFill>
          <a:latin typeface="Source Sans Pro" panose="020B0503030403020204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2"/>
          </a:solidFill>
          <a:latin typeface="Source Sans Pro" panose="020B0503030403020204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2"/>
          </a:solidFill>
          <a:latin typeface="Source Sans Pro" panose="020B0503030403020204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2"/>
          </a:solidFill>
          <a:latin typeface="Source Sans Pro" panose="020B050303040302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9ABFC280-C451-71D3-045E-B73757F290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96C2B4D6-FF1E-3575-42C6-97BFA1BBE6D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268C720-311A-D17B-E748-C5373F73CDB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17D9585-4E5E-B946-BE8A-B626BE63C13D}" type="datetimeFigureOut">
              <a:rPr lang="es-ES" smtClean="0"/>
              <a:t>25/9/25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0C60E71-1CFD-72E8-A116-DEB06BD7510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ACEB8A4-1DF1-AEAB-47A7-2DA6A1FC60A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F8C531F-5E17-3347-B24B-5190110662F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655220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EA57959-AB04-EC06-8B85-586C3256514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3998" y="1978006"/>
            <a:ext cx="6872868" cy="1688074"/>
          </a:xfrm>
        </p:spPr>
        <p:txBody>
          <a:bodyPr>
            <a:normAutofit/>
          </a:bodyPr>
          <a:lstStyle/>
          <a:p>
            <a:r>
              <a:rPr lang="es-ES_tradnl" sz="3600" i="1" noProof="0" dirty="0"/>
              <a:t>“Tipos de datos, retos y estrategia en la Administración Pública”</a:t>
            </a:r>
            <a:endParaRPr lang="es-ES_tradnl" sz="3600" noProof="0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B18EC9B4-8946-FB4A-56FD-D41F958D7C6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39017" y="3964409"/>
            <a:ext cx="6357817" cy="1448169"/>
          </a:xfrm>
        </p:spPr>
        <p:txBody>
          <a:bodyPr vert="horz" lIns="91440" tIns="45720" rIns="91440" bIns="45720" rtlCol="0" anchor="t">
            <a:normAutofit lnSpcReduction="10000"/>
          </a:bodyPr>
          <a:lstStyle/>
          <a:p>
            <a:pPr>
              <a:lnSpc>
                <a:spcPct val="40000"/>
              </a:lnSpc>
            </a:pPr>
            <a:br>
              <a:rPr lang="es-ES_tradnl" b="1" noProof="0" dirty="0">
                <a:latin typeface="Source Sans Pro"/>
                <a:ea typeface="Source Sans Pro"/>
              </a:rPr>
            </a:br>
            <a:r>
              <a:rPr lang="es-ES_tradnl" b="1" noProof="0" dirty="0">
                <a:latin typeface="Source Sans Pro"/>
                <a:ea typeface="Source Sans Pro"/>
              </a:rPr>
              <a:t>Raúl Acejo</a:t>
            </a:r>
          </a:p>
          <a:p>
            <a:pPr>
              <a:lnSpc>
                <a:spcPct val="40000"/>
              </a:lnSpc>
            </a:pPr>
            <a:br>
              <a:rPr lang="es-ES_tradnl" noProof="0" dirty="0">
                <a:latin typeface="Source Sans Pro"/>
                <a:ea typeface="Source Sans Pro"/>
              </a:rPr>
            </a:br>
            <a:r>
              <a:rPr lang="es-ES_tradnl" sz="1600" noProof="0" dirty="0">
                <a:latin typeface="Source Sans Pro"/>
                <a:ea typeface="Source Sans Pro"/>
              </a:rPr>
              <a:t>Oficina del Dato</a:t>
            </a:r>
          </a:p>
          <a:p>
            <a:pPr>
              <a:lnSpc>
                <a:spcPct val="40000"/>
              </a:lnSpc>
            </a:pPr>
            <a:r>
              <a:rPr lang="es-ES_tradnl" sz="1600" noProof="0" dirty="0">
                <a:latin typeface="Source Sans Pro"/>
                <a:ea typeface="Source Sans Pro"/>
              </a:rPr>
              <a:t>Empresa Pública Turismo y Deporte de Andalucía</a:t>
            </a:r>
          </a:p>
          <a:p>
            <a:pPr>
              <a:lnSpc>
                <a:spcPct val="40000"/>
              </a:lnSpc>
            </a:pPr>
            <a:r>
              <a:rPr lang="es-ES_tradnl" sz="1600" noProof="0" dirty="0">
                <a:latin typeface="Source Sans Pro"/>
                <a:ea typeface="Source Sans Pro"/>
              </a:rPr>
              <a:t>Consejería de Turismo y Andalucía Exterior</a:t>
            </a:r>
          </a:p>
          <a:p>
            <a:pPr>
              <a:lnSpc>
                <a:spcPct val="40000"/>
              </a:lnSpc>
            </a:pPr>
            <a:r>
              <a:rPr lang="es-ES_tradnl" sz="1600" noProof="0" dirty="0">
                <a:latin typeface="Source Sans Pro"/>
                <a:ea typeface="Source Sans Pro"/>
              </a:rPr>
              <a:t>Junta de Andalucía</a:t>
            </a:r>
            <a:endParaRPr lang="es-ES_tradnl" noProof="0" dirty="0">
              <a:latin typeface="Source Sans Pro"/>
              <a:ea typeface="Source Sans Pro"/>
            </a:endParaRPr>
          </a:p>
        </p:txBody>
      </p:sp>
      <p:sp>
        <p:nvSpPr>
          <p:cNvPr id="4" name="Subtítulo 2">
            <a:extLst>
              <a:ext uri="{FF2B5EF4-FFF2-40B4-BE49-F238E27FC236}">
                <a16:creationId xmlns:a16="http://schemas.microsoft.com/office/drawing/2014/main" id="{DE055A3C-53CC-D4D5-C40F-5FADC2FEF44E}"/>
              </a:ext>
            </a:extLst>
          </p:cNvPr>
          <p:cNvSpPr txBox="1">
            <a:spLocks/>
          </p:cNvSpPr>
          <p:nvPr/>
        </p:nvSpPr>
        <p:spPr>
          <a:xfrm>
            <a:off x="1523999" y="1530486"/>
            <a:ext cx="6394101" cy="447520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85000" lnSpcReduction="10000"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bg1"/>
                </a:solidFill>
                <a:latin typeface="Source Sans Pro" panose="020B0503030403020204" pitchFamily="34" charset="0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Source Sans Pro" panose="020B0503030403020204" pitchFamily="34" charset="0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Source Sans Pro" panose="020B0503030403020204" pitchFamily="34" charset="0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Source Sans Pro" panose="020B0503030403020204" pitchFamily="34" charset="0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Source Sans Pro" panose="020B0503030403020204" pitchFamily="34" charset="0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_tradnl" noProof="0" dirty="0">
                <a:latin typeface="Source Sans Pro"/>
                <a:ea typeface="Source Sans Pro"/>
              </a:rPr>
              <a:t>TALLER – GESTIÓN DE DATOS EN EL SECTOR TURÍSTICO</a:t>
            </a:r>
          </a:p>
        </p:txBody>
      </p:sp>
    </p:spTree>
    <p:extLst>
      <p:ext uri="{BB962C8B-B14F-4D97-AF65-F5344CB8AC3E}">
        <p14:creationId xmlns:p14="http://schemas.microsoft.com/office/powerpoint/2010/main" val="40380053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:a16="http://schemas.microsoft.com/office/drawing/2014/main" id="{9FE4EB74-420B-0592-9F78-B5685A9C20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6612" y="1201482"/>
            <a:ext cx="3932237" cy="992741"/>
          </a:xfrm>
        </p:spPr>
        <p:txBody>
          <a:bodyPr/>
          <a:lstStyle/>
          <a:p>
            <a:r>
              <a:rPr lang="es-ES_tradnl" b="1" noProof="0" dirty="0">
                <a:latin typeface="Poppins"/>
                <a:cs typeface="Poppins"/>
              </a:rPr>
              <a:t>Ecosistema de datos en turismo</a:t>
            </a:r>
            <a:endParaRPr lang="es-ES_tradnl" b="1" noProof="0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F5597C0-9640-CA24-298C-002798D9D7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1307812"/>
            <a:ext cx="6172200" cy="4710038"/>
          </a:xfrm>
        </p:spPr>
        <p:txBody>
          <a:bodyPr vert="horz" lIns="91440" tIns="45720" rIns="91440" bIns="45720" rtlCol="0" anchor="t">
            <a:normAutofit fontScale="77500" lnSpcReduction="20000"/>
          </a:bodyPr>
          <a:lstStyle/>
          <a:p>
            <a:pPr marL="0" indent="0">
              <a:buNone/>
            </a:pPr>
            <a:r>
              <a:rPr lang="es-ES_tradnl" sz="2300" b="1" noProof="0" dirty="0"/>
              <a:t>Datos oficiales de otros organismos</a:t>
            </a:r>
            <a:endParaRPr lang="es-ES_tradnl" sz="2300" noProof="0" dirty="0"/>
          </a:p>
          <a:p>
            <a:pPr marL="0" indent="0">
              <a:buNone/>
            </a:pPr>
            <a:r>
              <a:rPr lang="es-ES_tradnl" sz="1900" noProof="0" dirty="0"/>
              <a:t>INE, AENA, Banco de España, ministerios.</a:t>
            </a:r>
          </a:p>
          <a:p>
            <a:pPr marL="0" indent="0">
              <a:buNone/>
            </a:pPr>
            <a:r>
              <a:rPr lang="es-ES_tradnl" sz="1900" noProof="0" dirty="0"/>
              <a:t>Premisa: </a:t>
            </a:r>
            <a:r>
              <a:rPr lang="es-ES_tradnl" sz="1900" i="1" noProof="0" dirty="0"/>
              <a:t>“No duplicar, integrar y aprovechar”</a:t>
            </a:r>
            <a:r>
              <a:rPr lang="es-ES_tradnl" sz="1900" noProof="0" dirty="0"/>
              <a:t>.</a:t>
            </a:r>
          </a:p>
          <a:p>
            <a:endParaRPr lang="es-ES_tradnl" sz="1600" b="1" noProof="0" dirty="0"/>
          </a:p>
          <a:p>
            <a:pPr marL="0" indent="0">
              <a:buNone/>
            </a:pPr>
            <a:r>
              <a:rPr lang="es-ES_tradnl" sz="2300" b="1" noProof="0" dirty="0"/>
              <a:t>Operaciones estadísticas propias (PECA)</a:t>
            </a:r>
            <a:endParaRPr lang="es-ES_tradnl" sz="2300" noProof="0" dirty="0"/>
          </a:p>
          <a:p>
            <a:pPr marL="0" indent="0">
              <a:buNone/>
            </a:pPr>
            <a:r>
              <a:rPr lang="es-ES_tradnl" sz="2000" noProof="0" dirty="0"/>
              <a:t>9 operaciones reconocidas en el PECA.</a:t>
            </a:r>
          </a:p>
          <a:p>
            <a:pPr marL="0" indent="0">
              <a:buNone/>
            </a:pPr>
            <a:r>
              <a:rPr lang="es-ES_tradnl" sz="2000" noProof="0" dirty="0"/>
              <a:t>+27.000 cuestionarios de demanda.</a:t>
            </a:r>
          </a:p>
          <a:p>
            <a:pPr marL="0" indent="0">
              <a:buNone/>
            </a:pPr>
            <a:r>
              <a:rPr lang="es-ES_tradnl" sz="2000" noProof="0" dirty="0"/>
              <a:t>+200.000 registros de oferta.</a:t>
            </a:r>
          </a:p>
          <a:p>
            <a:pPr marL="0" indent="0">
              <a:buNone/>
            </a:pPr>
            <a:r>
              <a:rPr lang="es-ES_tradnl" sz="2000" noProof="0" dirty="0"/>
              <a:t>+250 peticiones a medida y +120 informes anuales.</a:t>
            </a:r>
          </a:p>
          <a:p>
            <a:endParaRPr lang="es-ES_tradnl" sz="1600" b="1" noProof="0" dirty="0"/>
          </a:p>
          <a:p>
            <a:pPr marL="0" indent="0">
              <a:buNone/>
            </a:pPr>
            <a:r>
              <a:rPr lang="es-ES_tradnl" sz="2300" b="1" noProof="0" dirty="0"/>
              <a:t>Nuevas fuentes digitales</a:t>
            </a:r>
            <a:endParaRPr lang="es-ES_tradnl" sz="2300" noProof="0" dirty="0"/>
          </a:p>
          <a:p>
            <a:pPr marL="0" indent="0">
              <a:buNone/>
            </a:pPr>
            <a:r>
              <a:rPr lang="es-ES_tradnl" sz="2000" noProof="0" dirty="0"/>
              <a:t>Airbnb, </a:t>
            </a:r>
            <a:r>
              <a:rPr lang="es-ES_tradnl" sz="2000" noProof="0" dirty="0" err="1"/>
              <a:t>Skyscanner</a:t>
            </a:r>
            <a:r>
              <a:rPr lang="es-ES_tradnl" sz="2000" noProof="0" dirty="0"/>
              <a:t>, </a:t>
            </a:r>
            <a:r>
              <a:rPr lang="es-ES_tradnl" sz="2000" noProof="0" dirty="0" err="1"/>
              <a:t>Buzzmonitor</a:t>
            </a:r>
            <a:r>
              <a:rPr lang="es-ES_tradnl" sz="2000" noProof="0" dirty="0"/>
              <a:t>, antenas móviles…</a:t>
            </a:r>
          </a:p>
          <a:p>
            <a:endParaRPr lang="es-ES_tradnl" sz="1600" b="1" noProof="0" dirty="0"/>
          </a:p>
          <a:p>
            <a:pPr marL="0" indent="0">
              <a:buNone/>
            </a:pPr>
            <a:r>
              <a:rPr lang="es-ES_tradnl" sz="2300" b="1" noProof="0" dirty="0"/>
              <a:t>Datos internos de gestión</a:t>
            </a:r>
            <a:endParaRPr lang="es-ES_tradnl" sz="2300" noProof="0" dirty="0"/>
          </a:p>
          <a:p>
            <a:pPr marL="0" indent="0">
              <a:buNone/>
            </a:pPr>
            <a:r>
              <a:rPr lang="es-ES_tradnl" sz="2000" noProof="0" dirty="0"/>
              <a:t> Sistemas corporativos: Navision, CRM.</a:t>
            </a:r>
          </a:p>
          <a:p>
            <a:pPr marL="0" indent="0">
              <a:buNone/>
            </a:pPr>
            <a:r>
              <a:rPr lang="es-ES_tradnl" sz="2000" noProof="0" dirty="0"/>
              <a:t>Comunicación y marketing: audiencias, campañas, </a:t>
            </a:r>
            <a:r>
              <a:rPr lang="es-ES_tradnl" sz="2000" noProof="0" dirty="0" err="1"/>
              <a:t>remarketing</a:t>
            </a:r>
            <a:r>
              <a:rPr lang="es-ES_tradnl" sz="2000" noProof="0" dirty="0"/>
              <a:t>.</a:t>
            </a:r>
          </a:p>
        </p:txBody>
      </p:sp>
      <p:sp>
        <p:nvSpPr>
          <p:cNvPr id="10" name="Text Placeholder 3">
            <a:extLst>
              <a:ext uri="{FF2B5EF4-FFF2-40B4-BE49-F238E27FC236}">
                <a16:creationId xmlns:a16="http://schemas.microsoft.com/office/drawing/2014/main" id="{8622B0D9-A3E9-CB96-5602-183FA15E115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6613" y="2493398"/>
            <a:ext cx="3352616" cy="3035353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_tradnl" i="1" dirty="0"/>
              <a:t>“Trabajamos con un ecosistema de datos muy diverso: desde lo oficial hasta lo digital, desde lo estratégico hasta lo operativo. El reto es dar coherencia a todo este mosaico”</a:t>
            </a:r>
          </a:p>
        </p:txBody>
      </p:sp>
    </p:spTree>
    <p:extLst>
      <p:ext uri="{BB962C8B-B14F-4D97-AF65-F5344CB8AC3E}">
        <p14:creationId xmlns:p14="http://schemas.microsoft.com/office/powerpoint/2010/main" val="17063938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60B70B6-190A-F298-309B-4B9435B8F8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:a16="http://schemas.microsoft.com/office/drawing/2014/main" id="{B708C8B6-EB9F-9633-9BD0-2C643B2A82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6613" y="1254647"/>
            <a:ext cx="3150596" cy="1162867"/>
          </a:xfrm>
        </p:spPr>
        <p:txBody>
          <a:bodyPr>
            <a:normAutofit fontScale="90000"/>
          </a:bodyPr>
          <a:lstStyle/>
          <a:p>
            <a:r>
              <a:rPr lang="es-ES_tradnl" b="1" noProof="0" dirty="0">
                <a:latin typeface="Poppins"/>
                <a:cs typeface="Poppins"/>
              </a:rPr>
              <a:t>Retos en la gestión pública del dato</a:t>
            </a:r>
            <a:endParaRPr lang="es-ES_tradnl" b="1" noProof="0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B21690A-4851-060E-3DC4-504E8D1136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80074" y="1254647"/>
            <a:ext cx="5975314" cy="4710038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s-ES_tradnl" sz="1800" b="1" noProof="0" dirty="0"/>
              <a:t>Fiabilidad y calidad</a:t>
            </a:r>
            <a:r>
              <a:rPr lang="es-ES_tradnl" sz="1800" noProof="0" dirty="0"/>
              <a:t> → asegurar rigor frente a la velocidad de nuevas fuentes.</a:t>
            </a:r>
          </a:p>
          <a:p>
            <a:endParaRPr lang="es-ES_tradnl" sz="1800" noProof="0" dirty="0"/>
          </a:p>
          <a:p>
            <a:pPr marL="0" indent="0">
              <a:buNone/>
            </a:pPr>
            <a:r>
              <a:rPr lang="es-ES_tradnl" sz="1800" b="1" noProof="0" dirty="0"/>
              <a:t>Fragmentación</a:t>
            </a:r>
            <a:r>
              <a:rPr lang="es-ES_tradnl" sz="1800" noProof="0" dirty="0"/>
              <a:t> → datos dispersos en distintas organizaciones y plataformas.</a:t>
            </a:r>
          </a:p>
          <a:p>
            <a:endParaRPr lang="es-ES_tradnl" sz="1800" noProof="0" dirty="0"/>
          </a:p>
          <a:p>
            <a:pPr marL="0" indent="0">
              <a:buNone/>
            </a:pPr>
            <a:r>
              <a:rPr lang="es-ES_tradnl" sz="1800" b="1" noProof="0" dirty="0"/>
              <a:t>Interoperabilidad</a:t>
            </a:r>
            <a:r>
              <a:rPr lang="es-ES_tradnl" sz="1800" noProof="0" dirty="0"/>
              <a:t> → dificultad de conectar sistemas y bases de datos.</a:t>
            </a:r>
          </a:p>
          <a:p>
            <a:endParaRPr lang="es-ES_tradnl" sz="1800" noProof="0" dirty="0"/>
          </a:p>
          <a:p>
            <a:pPr marL="0" indent="0">
              <a:buNone/>
            </a:pPr>
            <a:r>
              <a:rPr lang="es-ES_tradnl" sz="1800" b="1" noProof="0" dirty="0"/>
              <a:t>Uso real</a:t>
            </a:r>
            <a:r>
              <a:rPr lang="es-ES_tradnl" sz="1800" noProof="0" dirty="0"/>
              <a:t> → transformar datos en información útil para políticos y ciudadanía.</a:t>
            </a:r>
          </a:p>
          <a:p>
            <a:endParaRPr lang="es-ES_tradnl" sz="1800" noProof="0" dirty="0"/>
          </a:p>
          <a:p>
            <a:pPr marL="0" indent="0">
              <a:buNone/>
            </a:pPr>
            <a:r>
              <a:rPr lang="es-ES_tradnl" sz="1800" b="1" noProof="0" dirty="0"/>
              <a:t>Cultura del dato</a:t>
            </a:r>
            <a:r>
              <a:rPr lang="es-ES_tradnl" sz="1800" noProof="0" dirty="0"/>
              <a:t> → formar equipos y extender la mentalidad data-</a:t>
            </a:r>
            <a:r>
              <a:rPr lang="es-ES_tradnl" sz="1800" noProof="0" dirty="0" err="1"/>
              <a:t>driven</a:t>
            </a:r>
            <a:r>
              <a:rPr lang="es-ES_tradnl" sz="1800" noProof="0" dirty="0"/>
              <a:t>.</a:t>
            </a:r>
          </a:p>
        </p:txBody>
      </p:sp>
      <p:sp>
        <p:nvSpPr>
          <p:cNvPr id="10" name="Text Placeholder 3">
            <a:extLst>
              <a:ext uri="{FF2B5EF4-FFF2-40B4-BE49-F238E27FC236}">
                <a16:creationId xmlns:a16="http://schemas.microsoft.com/office/drawing/2014/main" id="{AC7C6A71-0C1F-CAFD-0262-F9DCB3E72BD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6612" y="2663523"/>
            <a:ext cx="3065537" cy="3035353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_tradnl" i="1" noProof="0" dirty="0"/>
              <a:t>“No basta acumular datos: hay que gestionarlos, conectarlos y hacerlos usables”</a:t>
            </a:r>
          </a:p>
          <a:p>
            <a:endParaRPr lang="es-ES_tradnl" i="1" noProof="0" dirty="0"/>
          </a:p>
          <a:p>
            <a:r>
              <a:rPr lang="es-ES_tradnl" i="1" noProof="0" dirty="0"/>
              <a:t>“Los retos no son solo técnicos, también son organizativos y culturales. Y la clave es que la Administración convierta el dato en algo realmente utilizable”</a:t>
            </a:r>
          </a:p>
        </p:txBody>
      </p:sp>
    </p:spTree>
    <p:extLst>
      <p:ext uri="{BB962C8B-B14F-4D97-AF65-F5344CB8AC3E}">
        <p14:creationId xmlns:p14="http://schemas.microsoft.com/office/powerpoint/2010/main" val="34732699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D43C3B8-43A2-550F-A20B-C2554BB50B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:a16="http://schemas.microsoft.com/office/drawing/2014/main" id="{24604D8D-597E-F24A-45FC-E4078B9454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6612" y="1254647"/>
            <a:ext cx="3341983" cy="897048"/>
          </a:xfrm>
        </p:spPr>
        <p:txBody>
          <a:bodyPr>
            <a:normAutofit/>
          </a:bodyPr>
          <a:lstStyle/>
          <a:p>
            <a:r>
              <a:rPr lang="es-ES_tradnl" b="1" noProof="0" dirty="0">
                <a:latin typeface="Poppins"/>
                <a:cs typeface="Poppins"/>
              </a:rPr>
              <a:t>De SAETA a la Oficina del Dato</a:t>
            </a:r>
            <a:endParaRPr lang="es-ES_tradnl" b="1" noProof="0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54B51D8-E3C5-0772-B98D-761381B90C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1307812"/>
            <a:ext cx="6406300" cy="4710038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s-ES" sz="1800" b="1" dirty="0"/>
              <a:t>Sistema Análisis y Estadística del Turismo de Andalucía</a:t>
            </a:r>
            <a:r>
              <a:rPr lang="es-ES" sz="1800" dirty="0"/>
              <a:t> </a:t>
            </a:r>
          </a:p>
          <a:p>
            <a:pPr marL="0" indent="0">
              <a:buNone/>
            </a:pPr>
            <a:r>
              <a:rPr lang="es-ES" sz="1600" dirty="0"/>
              <a:t>Años 90 – Área pionera en estadísticas turísticas.</a:t>
            </a:r>
          </a:p>
          <a:p>
            <a:pPr marL="0" indent="0">
              <a:buNone/>
            </a:pPr>
            <a:r>
              <a:rPr lang="es-ES" sz="1600" dirty="0"/>
              <a:t>Primeras encuestas y registros sistemáticos.</a:t>
            </a:r>
          </a:p>
          <a:p>
            <a:pPr marL="0" indent="0">
              <a:buNone/>
            </a:pPr>
            <a:r>
              <a:rPr lang="es-ES" sz="1600" dirty="0"/>
              <a:t>Referente internacional en producción de estadísticas de turismo</a:t>
            </a:r>
          </a:p>
          <a:p>
            <a:pPr marL="0" indent="0">
              <a:buNone/>
            </a:pPr>
            <a:r>
              <a:rPr lang="es-ES" sz="1600" dirty="0"/>
              <a:t>Consolidación del sistema estadístico turístico.</a:t>
            </a:r>
          </a:p>
          <a:p>
            <a:pPr marL="0" indent="0">
              <a:buNone/>
            </a:pPr>
            <a:r>
              <a:rPr lang="es-ES" sz="1600" dirty="0"/>
              <a:t>9 operaciones dadas de alta en el Plan Estadístico y Cartográfico de Andalucía</a:t>
            </a:r>
          </a:p>
          <a:p>
            <a:pPr marL="0" indent="0">
              <a:buNone/>
            </a:pPr>
            <a:endParaRPr lang="es-ES" sz="1600" dirty="0"/>
          </a:p>
          <a:p>
            <a:pPr marL="0" indent="0">
              <a:buNone/>
            </a:pPr>
            <a:r>
              <a:rPr lang="es-ES" sz="1800" b="1" dirty="0"/>
              <a:t>Oficina del Dato</a:t>
            </a:r>
            <a:endParaRPr lang="es-ES" sz="1800" dirty="0"/>
          </a:p>
          <a:p>
            <a:pPr marL="0" indent="0">
              <a:buNone/>
            </a:pPr>
            <a:r>
              <a:rPr lang="es-ES" sz="1600" dirty="0"/>
              <a:t>De estadísticas a visión integral del dato.</a:t>
            </a:r>
          </a:p>
          <a:p>
            <a:pPr marL="0" indent="0">
              <a:buNone/>
            </a:pPr>
            <a:r>
              <a:rPr lang="es-ES" sz="1600" dirty="0"/>
              <a:t>Coordina fuentes, metodologías y difusión en un único espacio.</a:t>
            </a:r>
          </a:p>
          <a:p>
            <a:pPr marL="0" indent="0">
              <a:buNone/>
            </a:pPr>
            <a:r>
              <a:rPr lang="es-ES" sz="1600" dirty="0"/>
              <a:t>Integra datos oficiales, operaciones propias y nuevas fuentes digitales.</a:t>
            </a:r>
          </a:p>
          <a:p>
            <a:pPr marL="0" indent="0">
              <a:buNone/>
            </a:pPr>
            <a:r>
              <a:rPr lang="es-ES" sz="1600" dirty="0"/>
              <a:t>Reaprovecha la información: +250 peticiones a medida y +120 informes anuales.</a:t>
            </a:r>
          </a:p>
        </p:txBody>
      </p:sp>
      <p:sp>
        <p:nvSpPr>
          <p:cNvPr id="10" name="Text Placeholder 3">
            <a:extLst>
              <a:ext uri="{FF2B5EF4-FFF2-40B4-BE49-F238E27FC236}">
                <a16:creationId xmlns:a16="http://schemas.microsoft.com/office/drawing/2014/main" id="{895393C9-13C1-0C54-DF06-2A6F8EC570B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6613" y="2397704"/>
            <a:ext cx="2852886" cy="3035353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i="1" dirty="0"/>
              <a:t>“De producir estadísticas a gestionar un ecosistema de datos compartido”</a:t>
            </a:r>
            <a:br>
              <a:rPr lang="es-ES" i="1" dirty="0"/>
            </a:br>
            <a:endParaRPr lang="es-ES" i="1" dirty="0"/>
          </a:p>
          <a:p>
            <a:r>
              <a:rPr lang="es-ES" i="1" dirty="0"/>
              <a:t>“De aquellas primeras encuestas de SAETA hemos pasado a un ecosistema mucho más complejo, coordinado hoy en la Oficina del Dato”</a:t>
            </a: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7980515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1FDFE2E-926B-79BD-3A23-D692DDEDD2A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:a16="http://schemas.microsoft.com/office/drawing/2014/main" id="{1BDF125F-0784-6DFA-4957-24DE701517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6612" y="1286546"/>
            <a:ext cx="3692857" cy="1162876"/>
          </a:xfrm>
        </p:spPr>
        <p:txBody>
          <a:bodyPr>
            <a:normAutofit fontScale="90000"/>
          </a:bodyPr>
          <a:lstStyle/>
          <a:p>
            <a:r>
              <a:rPr lang="es-ES_tradnl" b="1" noProof="0" dirty="0">
                <a:latin typeface="Poppins"/>
                <a:cs typeface="Poppins"/>
              </a:rPr>
              <a:t>Nexus Data: el futuro del dato turístico en Andalucía</a:t>
            </a:r>
            <a:endParaRPr lang="es-ES_tradnl" b="1" noProof="0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37984AA-B9E9-7706-E72F-178EE8D272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1286546"/>
            <a:ext cx="6172200" cy="4710038"/>
          </a:xfrm>
        </p:spPr>
        <p:txBody>
          <a:bodyPr vert="horz" lIns="91440" tIns="45720" rIns="91440" bIns="45720" rtlCol="0" anchor="t">
            <a:normAutofit fontScale="92500" lnSpcReduction="20000"/>
          </a:bodyPr>
          <a:lstStyle/>
          <a:p>
            <a:pPr marL="0" indent="0">
              <a:buNone/>
            </a:pPr>
            <a:r>
              <a:rPr lang="es-ES" sz="1800" b="1" dirty="0"/>
              <a:t>Innovación</a:t>
            </a:r>
            <a:endParaRPr lang="es-ES" sz="1800" dirty="0"/>
          </a:p>
          <a:p>
            <a:pPr marL="0" indent="0">
              <a:buNone/>
            </a:pPr>
            <a:r>
              <a:rPr lang="es-ES" sz="1800" dirty="0"/>
              <a:t>Aplicamos inteligencia artificial y nuevas tecnologías al turismo.</a:t>
            </a:r>
          </a:p>
          <a:p>
            <a:pPr marL="0" indent="0">
              <a:buNone/>
            </a:pPr>
            <a:r>
              <a:rPr lang="es-ES" sz="1800" dirty="0"/>
              <a:t>Del dato en bruto a soluciones prácticas.</a:t>
            </a:r>
          </a:p>
          <a:p>
            <a:pPr marL="0" indent="0">
              <a:buNone/>
            </a:pPr>
            <a:br>
              <a:rPr lang="es-ES" sz="1800" b="1" dirty="0"/>
            </a:br>
            <a:r>
              <a:rPr lang="es-ES" sz="1800" b="1" dirty="0"/>
              <a:t>Colaboración</a:t>
            </a:r>
            <a:endParaRPr lang="es-ES" sz="1800" dirty="0"/>
          </a:p>
          <a:p>
            <a:pPr marL="0" indent="0">
              <a:buNone/>
            </a:pPr>
            <a:r>
              <a:rPr lang="es-ES" sz="1800" dirty="0"/>
              <a:t>Espacio compartido para Administración, empresas, destinos y ciudadanía.</a:t>
            </a:r>
          </a:p>
          <a:p>
            <a:pPr marL="0" indent="0">
              <a:buNone/>
            </a:pPr>
            <a:r>
              <a:rPr lang="es-ES" sz="1800" dirty="0"/>
              <a:t>Alineado con estándares europeos (Gaia-X, IDSA).</a:t>
            </a:r>
          </a:p>
          <a:p>
            <a:pPr marL="0" indent="0">
              <a:buNone/>
            </a:pPr>
            <a:br>
              <a:rPr lang="es-ES" sz="1800" b="1" dirty="0"/>
            </a:br>
            <a:r>
              <a:rPr lang="es-ES" sz="1800" b="1" dirty="0"/>
              <a:t>Valor añadido</a:t>
            </a:r>
            <a:endParaRPr lang="es-ES" sz="1800" dirty="0"/>
          </a:p>
          <a:p>
            <a:pPr marL="0" indent="0">
              <a:buNone/>
            </a:pPr>
            <a:r>
              <a:rPr lang="es-ES" sz="1800" dirty="0"/>
              <a:t>El dato se transforma en servicios: asistentes inteligentes, herramientas para pymes, cuadros de mando para destinos.</a:t>
            </a:r>
          </a:p>
          <a:p>
            <a:pPr marL="0" indent="0">
              <a:buNone/>
            </a:pPr>
            <a:br>
              <a:rPr lang="es-ES" sz="1800" b="1" dirty="0"/>
            </a:br>
            <a:r>
              <a:rPr lang="es-ES" sz="1800" b="1" dirty="0"/>
              <a:t>Democratización</a:t>
            </a:r>
            <a:endParaRPr lang="es-ES" sz="1800" dirty="0"/>
          </a:p>
          <a:p>
            <a:pPr marL="0" indent="0">
              <a:buNone/>
            </a:pPr>
            <a:r>
              <a:rPr lang="es-ES" sz="1800" dirty="0"/>
              <a:t>Facilitar el acceso al dato y a la IA.</a:t>
            </a:r>
          </a:p>
          <a:p>
            <a:pPr marL="0" indent="0">
              <a:buNone/>
            </a:pPr>
            <a:r>
              <a:rPr lang="es-ES" sz="1800" dirty="0"/>
              <a:t>Cualquier actor puede beneficiarse, independientemente de su tamaño o capacidad técnica.</a:t>
            </a:r>
          </a:p>
        </p:txBody>
      </p:sp>
      <p:sp>
        <p:nvSpPr>
          <p:cNvPr id="10" name="Text Placeholder 3">
            <a:extLst>
              <a:ext uri="{FF2B5EF4-FFF2-40B4-BE49-F238E27FC236}">
                <a16:creationId xmlns:a16="http://schemas.microsoft.com/office/drawing/2014/main" id="{D19724F5-13C0-4477-374D-C516CCF6224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6612" y="2695430"/>
            <a:ext cx="3065537" cy="3035353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i="1" dirty="0"/>
              <a:t>“Nexus Data democratiza el acceso al dato y a la inteligencia artificial”</a:t>
            </a:r>
            <a:endParaRPr lang="es-ES" dirty="0"/>
          </a:p>
          <a:p>
            <a:endParaRPr lang="es-ES_tradnl" i="1" noProof="0" dirty="0"/>
          </a:p>
          <a:p>
            <a:r>
              <a:rPr lang="es-ES" i="1" dirty="0"/>
              <a:t>“Nexus Data es la proyección de la Oficina del Dato hacia la innovación y la IA, con un enfoque práctico y abierto a todo el ecosistema turístico”</a:t>
            </a:r>
          </a:p>
        </p:txBody>
      </p:sp>
    </p:spTree>
    <p:extLst>
      <p:ext uri="{BB962C8B-B14F-4D97-AF65-F5344CB8AC3E}">
        <p14:creationId xmlns:p14="http://schemas.microsoft.com/office/powerpoint/2010/main" val="1032761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2679938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Nexus Data">
      <a:dk1>
        <a:srgbClr val="000000"/>
      </a:dk1>
      <a:lt1>
        <a:srgbClr val="FFFFFF"/>
      </a:lt1>
      <a:dk2>
        <a:srgbClr val="000F5D"/>
      </a:dk2>
      <a:lt2>
        <a:srgbClr val="E8E8E8"/>
      </a:lt2>
      <a:accent1>
        <a:srgbClr val="4659E0"/>
      </a:accent1>
      <a:accent2>
        <a:srgbClr val="00C1A6"/>
      </a:accent2>
      <a:accent3>
        <a:srgbClr val="FF0D2A"/>
      </a:accent3>
      <a:accent4>
        <a:srgbClr val="F3B000"/>
      </a:accent4>
      <a:accent5>
        <a:srgbClr val="A646EF"/>
      </a:accent5>
      <a:accent6>
        <a:srgbClr val="000F5D"/>
      </a:accent6>
      <a:hlink>
        <a:srgbClr val="4659E0"/>
      </a:hlink>
      <a:folHlink>
        <a:srgbClr val="000F5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resentación5" id="{4C598311-2758-BE4A-9D17-0E164C87599D}" vid="{B079F326-739F-B843-B9BD-ED5130C20D73}"/>
    </a:ext>
  </a:extLst>
</a:theme>
</file>

<file path=ppt/theme/theme2.xml><?xml version="1.0" encoding="utf-8"?>
<a:theme xmlns:a="http://schemas.openxmlformats.org/drawingml/2006/main" name="Diseño personalizado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ca8b685c-9ccf-4fa8-9217-3984321b4293" xsi:nil="true"/>
    <lcf76f155ced4ddcb4097134ff3c332f xmlns="5d33dc2f-de1f-4156-8121-2e50d211f3af">
      <Terms xmlns="http://schemas.microsoft.com/office/infopath/2007/PartnerControls"/>
    </lcf76f155ced4ddcb4097134ff3c332f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D72CF200C7C43743ADC0B8EF4D1095B3" ma:contentTypeVersion="17" ma:contentTypeDescription="Crear nuevo documento." ma:contentTypeScope="" ma:versionID="38c88dde027ad6cdb0aacd136e5d265f">
  <xsd:schema xmlns:xsd="http://www.w3.org/2001/XMLSchema" xmlns:xs="http://www.w3.org/2001/XMLSchema" xmlns:p="http://schemas.microsoft.com/office/2006/metadata/properties" xmlns:ns2="5d33dc2f-de1f-4156-8121-2e50d211f3af" xmlns:ns3="ca8b685c-9ccf-4fa8-9217-3984321b4293" targetNamespace="http://schemas.microsoft.com/office/2006/metadata/properties" ma:root="true" ma:fieldsID="76ee412e2a524214b5a2f95c19cebc49" ns2:_="" ns3:_="">
    <xsd:import namespace="5d33dc2f-de1f-4156-8121-2e50d211f3af"/>
    <xsd:import namespace="ca8b685c-9ccf-4fa8-9217-3984321b429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Locatio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d33dc2f-de1f-4156-8121-2e50d211f3a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18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0" nillable="true" ma:taxonomy="true" ma:internalName="lcf76f155ced4ddcb4097134ff3c332f" ma:taxonomyFieldName="MediaServiceImageTags" ma:displayName="Etiquetas de imagen" ma:readOnly="false" ma:fieldId="{5cf76f15-5ced-4ddc-b409-7134ff3c332f}" ma:taxonomyMulti="true" ma:sspId="10e247eb-e1ff-41c5-aaca-f9c8aba1b13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2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3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4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a8b685c-9ccf-4fa8-9217-3984321b4293" elementFormDefault="qualified">
    <xsd:import namespace="http://schemas.microsoft.com/office/2006/documentManagement/types"/>
    <xsd:import namespace="http://schemas.microsoft.com/office/infopath/2007/PartnerControls"/>
    <xsd:element name="TaxCatchAll" ma:index="21" nillable="true" ma:displayName="Taxonomy Catch All Column" ma:hidden="true" ma:list="{797a3779-0195-466a-8679-c0bd015fbe8a}" ma:internalName="TaxCatchAll" ma:showField="CatchAllData" ma:web="ca8b685c-9ccf-4fa8-9217-3984321b429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ni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1ED8C7D7-F1CB-49C2-9DBD-FE61404FBF15}">
  <ds:schemaRefs>
    <ds:schemaRef ds:uri="http://purl.org/dc/elements/1.1/"/>
    <ds:schemaRef ds:uri="http://schemas.microsoft.com/office/2006/documentManagement/types"/>
    <ds:schemaRef ds:uri="http://www.w3.org/XML/1998/namespace"/>
    <ds:schemaRef ds:uri="http://purl.org/dc/dcmitype/"/>
    <ds:schemaRef ds:uri="5d33dc2f-de1f-4156-8121-2e50d211f3af"/>
    <ds:schemaRef ds:uri="http://purl.org/dc/terms/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ca8b685c-9ccf-4fa8-9217-3984321b4293"/>
  </ds:schemaRefs>
</ds:datastoreItem>
</file>

<file path=customXml/itemProps2.xml><?xml version="1.0" encoding="utf-8"?>
<ds:datastoreItem xmlns:ds="http://schemas.openxmlformats.org/officeDocument/2006/customXml" ds:itemID="{D1FC93B5-71EF-48A9-A6A8-E147F48D6ED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d33dc2f-de1f-4156-8121-2e50d211f3af"/>
    <ds:schemaRef ds:uri="ca8b685c-9ccf-4fa8-9217-3984321b429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71F0A9A2-5A5D-4F63-8508-17BE70ACF7C5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68</TotalTime>
  <Words>574</Words>
  <Application>Microsoft Macintosh PowerPoint</Application>
  <PresentationFormat>Panorámica</PresentationFormat>
  <Paragraphs>68</Paragraphs>
  <Slides>6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2</vt:i4>
      </vt:variant>
      <vt:variant>
        <vt:lpstr>Títulos de diapositiva</vt:lpstr>
      </vt:variant>
      <vt:variant>
        <vt:i4>6</vt:i4>
      </vt:variant>
    </vt:vector>
  </HeadingPairs>
  <TitlesOfParts>
    <vt:vector size="13" baseType="lpstr">
      <vt:lpstr>Aptos</vt:lpstr>
      <vt:lpstr>Aptos Display</vt:lpstr>
      <vt:lpstr>Arial</vt:lpstr>
      <vt:lpstr>Poppins</vt:lpstr>
      <vt:lpstr>Source Sans Pro</vt:lpstr>
      <vt:lpstr>Tema de Office</vt:lpstr>
      <vt:lpstr>Diseño personalizado</vt:lpstr>
      <vt:lpstr>“Tipos de datos, retos y estrategia en la Administración Pública”</vt:lpstr>
      <vt:lpstr>Ecosistema de datos en turismo</vt:lpstr>
      <vt:lpstr>Retos en la gestión pública del dato</vt:lpstr>
      <vt:lpstr>De SAETA a la Oficina del Dato</vt:lpstr>
      <vt:lpstr>Nexus Data: el futuro del dato turístico en Andalucía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Michele Geroldi</dc:creator>
  <cp:lastModifiedBy>Raul Acejo</cp:lastModifiedBy>
  <cp:revision>60</cp:revision>
  <dcterms:created xsi:type="dcterms:W3CDTF">2025-04-24T12:35:33Z</dcterms:created>
  <dcterms:modified xsi:type="dcterms:W3CDTF">2025-09-25T09:59:47Z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0x010100D72CF200C7C43743ADC0B8EF4D1095B3</vt:lpwstr>
  </property>
  <property fmtid="{D5CDD505-2E9C-101B-9397-08002B2CF9AE}" pid="3" name="MediaServiceImageTags">
    <vt:lpwstr/>
  </property>
</Properties>
</file>