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9"/>
  </p:notesMasterIdLst>
  <p:sldIdLst>
    <p:sldId id="256" r:id="rId3"/>
    <p:sldId id="274" r:id="rId4"/>
    <p:sldId id="257" r:id="rId5"/>
    <p:sldId id="1392" r:id="rId6"/>
    <p:sldId id="1389" r:id="rId7"/>
    <p:sldId id="264" r:id="rId8"/>
  </p:sldIdLst>
  <p:sldSz cx="12192000" cy="6858000"/>
  <p:notesSz cx="6797675" cy="987266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carioturismo" initials="b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0"/>
    <a:srgbClr val="F2F2F2"/>
    <a:srgbClr val="C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1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0C922B-385A-4729-904B-F861DC315FE3}" type="doc">
      <dgm:prSet loTypeId="urn:microsoft.com/office/officeart/2005/8/layout/radial3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7ABCE2DF-F0FE-484C-80AF-FE6B87FFA357}">
      <dgm:prSet phldrT="[Texto]" custT="1"/>
      <dgm:spPr/>
      <dgm:t>
        <a:bodyPr/>
        <a:lstStyle/>
        <a:p>
          <a:r>
            <a:rPr lang="es-ES" sz="3600" b="0" dirty="0">
              <a:latin typeface="Bahnschrift" panose="020B0502040204020203" pitchFamily="34" charset="0"/>
            </a:rPr>
            <a:t>DATOS</a:t>
          </a:r>
        </a:p>
        <a:p>
          <a:r>
            <a:rPr lang="es-ES" sz="3600" b="0" dirty="0">
              <a:latin typeface="Bahnschrift" panose="020B0502040204020203" pitchFamily="34" charset="0"/>
            </a:rPr>
            <a:t>(flujos)</a:t>
          </a:r>
          <a:endParaRPr lang="es-ES" sz="4000" b="0" dirty="0">
            <a:latin typeface="Bahnschrift" panose="020B0502040204020203" pitchFamily="34" charset="0"/>
          </a:endParaRPr>
        </a:p>
      </dgm:t>
    </dgm:pt>
    <dgm:pt modelId="{5A60D8DE-6251-4BFB-B17D-15B4C7823C3B}" type="parTrans" cxnId="{92DB80BD-C670-482B-B92D-E5E0756B6276}">
      <dgm:prSet/>
      <dgm:spPr/>
      <dgm:t>
        <a:bodyPr/>
        <a:lstStyle/>
        <a:p>
          <a:endParaRPr lang="es-ES" sz="2000" b="1">
            <a:latin typeface="+mn-lt"/>
          </a:endParaRPr>
        </a:p>
      </dgm:t>
    </dgm:pt>
    <dgm:pt modelId="{26D34DB9-367E-4DCD-840A-1C7EA3F555D0}" type="sibTrans" cxnId="{92DB80BD-C670-482B-B92D-E5E0756B6276}">
      <dgm:prSet/>
      <dgm:spPr/>
      <dgm:t>
        <a:bodyPr/>
        <a:lstStyle/>
        <a:p>
          <a:endParaRPr lang="es-ES" sz="2000" b="1">
            <a:latin typeface="+mn-lt"/>
          </a:endParaRPr>
        </a:p>
      </dgm:t>
    </dgm:pt>
    <dgm:pt modelId="{8ABC9290-4A9E-497A-BA23-6C1A358B09D4}">
      <dgm:prSet phldrT="[Texto]" custT="1"/>
      <dgm:spPr/>
      <dgm:t>
        <a:bodyPr/>
        <a:lstStyle/>
        <a:p>
          <a:r>
            <a:rPr lang="es-ES" sz="800" b="1" dirty="0">
              <a:latin typeface="+mn-lt"/>
            </a:rPr>
            <a:t>CENTESIMAL</a:t>
          </a:r>
          <a:endParaRPr lang="es-ES" sz="900" b="1" dirty="0">
            <a:latin typeface="+mn-lt"/>
          </a:endParaRPr>
        </a:p>
      </dgm:t>
    </dgm:pt>
    <dgm:pt modelId="{C20E181F-E5A4-4DF5-B00F-3B9682F4D34A}" type="parTrans" cxnId="{C0CA9041-D289-4CA9-8883-AC24432EB7B0}">
      <dgm:prSet/>
      <dgm:spPr/>
      <dgm:t>
        <a:bodyPr/>
        <a:lstStyle/>
        <a:p>
          <a:endParaRPr lang="es-ES" sz="2000" b="1">
            <a:latin typeface="+mn-lt"/>
          </a:endParaRPr>
        </a:p>
      </dgm:t>
    </dgm:pt>
    <dgm:pt modelId="{5757184C-3A1C-4D46-A7F8-D00EA806A53B}" type="sibTrans" cxnId="{C0CA9041-D289-4CA9-8883-AC24432EB7B0}">
      <dgm:prSet/>
      <dgm:spPr/>
      <dgm:t>
        <a:bodyPr/>
        <a:lstStyle/>
        <a:p>
          <a:endParaRPr lang="es-ES" sz="2000" b="1">
            <a:latin typeface="+mn-lt"/>
          </a:endParaRPr>
        </a:p>
      </dgm:t>
    </dgm:pt>
    <dgm:pt modelId="{C315AC22-58BF-4585-8844-258163431098}">
      <dgm:prSet phldrT="[Texto]" custT="1"/>
      <dgm:spPr/>
      <dgm:t>
        <a:bodyPr/>
        <a:lstStyle/>
        <a:p>
          <a:r>
            <a:rPr lang="es-ES" sz="1400" b="1" dirty="0">
              <a:latin typeface="+mn-lt"/>
            </a:rPr>
            <a:t>GEDIA</a:t>
          </a:r>
        </a:p>
      </dgm:t>
    </dgm:pt>
    <dgm:pt modelId="{BBBDE212-7DFA-422B-8B92-2B73C9F5EFC0}" type="parTrans" cxnId="{F9EFF140-FA8B-488E-8F31-15A508B62F3E}">
      <dgm:prSet/>
      <dgm:spPr/>
      <dgm:t>
        <a:bodyPr/>
        <a:lstStyle/>
        <a:p>
          <a:endParaRPr lang="es-ES" sz="2000" b="1">
            <a:latin typeface="+mn-lt"/>
          </a:endParaRPr>
        </a:p>
      </dgm:t>
    </dgm:pt>
    <dgm:pt modelId="{CE5C9DBB-69A1-421E-8201-BB28780AC1BB}" type="sibTrans" cxnId="{F9EFF140-FA8B-488E-8F31-15A508B62F3E}">
      <dgm:prSet/>
      <dgm:spPr/>
      <dgm:t>
        <a:bodyPr/>
        <a:lstStyle/>
        <a:p>
          <a:endParaRPr lang="es-ES" sz="2000" b="1">
            <a:latin typeface="+mn-lt"/>
          </a:endParaRPr>
        </a:p>
      </dgm:t>
    </dgm:pt>
    <dgm:pt modelId="{6FA8E165-DD67-402B-8327-4CCF50FE62C8}">
      <dgm:prSet phldrT="[Texto]" custT="1"/>
      <dgm:spPr/>
      <dgm:t>
        <a:bodyPr/>
        <a:lstStyle/>
        <a:p>
          <a:r>
            <a:rPr lang="es-ES" sz="1400" b="1" dirty="0">
              <a:latin typeface="+mn-lt"/>
            </a:rPr>
            <a:t>SITAE</a:t>
          </a:r>
        </a:p>
      </dgm:t>
    </dgm:pt>
    <dgm:pt modelId="{A9ACC9D9-AF48-4A01-87F2-DC2558B0808D}" type="parTrans" cxnId="{B5FE712F-5CDD-4F64-9D0C-D46A99BE1B05}">
      <dgm:prSet/>
      <dgm:spPr/>
      <dgm:t>
        <a:bodyPr/>
        <a:lstStyle/>
        <a:p>
          <a:endParaRPr lang="es-ES" sz="2000" b="1">
            <a:latin typeface="+mn-lt"/>
          </a:endParaRPr>
        </a:p>
      </dgm:t>
    </dgm:pt>
    <dgm:pt modelId="{06C753B3-AC38-4160-95FF-1D980DEA90D9}" type="sibTrans" cxnId="{B5FE712F-5CDD-4F64-9D0C-D46A99BE1B05}">
      <dgm:prSet/>
      <dgm:spPr/>
      <dgm:t>
        <a:bodyPr/>
        <a:lstStyle/>
        <a:p>
          <a:endParaRPr lang="es-ES" sz="2000" b="1">
            <a:latin typeface="+mn-lt"/>
          </a:endParaRPr>
        </a:p>
      </dgm:t>
    </dgm:pt>
    <dgm:pt modelId="{0D3D7316-A90B-4955-BEDF-B2D4432287FC}">
      <dgm:prSet phldrT="[Texto]" custT="1"/>
      <dgm:spPr/>
      <dgm:t>
        <a:bodyPr/>
        <a:lstStyle/>
        <a:p>
          <a:r>
            <a:rPr lang="es-ES" sz="1400" b="1" dirty="0">
              <a:latin typeface="+mn-lt"/>
            </a:rPr>
            <a:t>EDINT</a:t>
          </a:r>
        </a:p>
      </dgm:t>
    </dgm:pt>
    <dgm:pt modelId="{C7F33FB7-8FEB-40C1-9F2A-D83CF2631E69}" type="parTrans" cxnId="{EBEBB835-5311-49EB-BCA0-DD82B48D24D9}">
      <dgm:prSet/>
      <dgm:spPr/>
      <dgm:t>
        <a:bodyPr/>
        <a:lstStyle/>
        <a:p>
          <a:endParaRPr lang="es-ES" sz="2000" b="1">
            <a:latin typeface="+mn-lt"/>
          </a:endParaRPr>
        </a:p>
      </dgm:t>
    </dgm:pt>
    <dgm:pt modelId="{017B743D-E7C6-482E-9AB2-5F068A557919}" type="sibTrans" cxnId="{EBEBB835-5311-49EB-BCA0-DD82B48D24D9}">
      <dgm:prSet/>
      <dgm:spPr/>
      <dgm:t>
        <a:bodyPr/>
        <a:lstStyle/>
        <a:p>
          <a:endParaRPr lang="es-ES" sz="2000" b="1">
            <a:latin typeface="+mn-lt"/>
          </a:endParaRPr>
        </a:p>
      </dgm:t>
    </dgm:pt>
    <dgm:pt modelId="{8AB9A5FC-B0FA-4EB6-B8B1-3F3062CD916C}">
      <dgm:prSet custT="1"/>
      <dgm:spPr/>
      <dgm:t>
        <a:bodyPr/>
        <a:lstStyle/>
        <a:p>
          <a:r>
            <a:rPr lang="es-ES" sz="1200" b="1" dirty="0">
              <a:latin typeface="+mn-lt"/>
            </a:rPr>
            <a:t>URBIM: Urbanismo Inteligente</a:t>
          </a:r>
        </a:p>
      </dgm:t>
    </dgm:pt>
    <dgm:pt modelId="{799285C3-11A0-41BE-B7CC-8A7800E25F6D}" type="parTrans" cxnId="{F796D961-2F9A-455C-A43A-E15D35FBFE77}">
      <dgm:prSet/>
      <dgm:spPr/>
      <dgm:t>
        <a:bodyPr/>
        <a:lstStyle/>
        <a:p>
          <a:endParaRPr lang="es-ES" sz="2000" b="1">
            <a:latin typeface="+mn-lt"/>
          </a:endParaRPr>
        </a:p>
      </dgm:t>
    </dgm:pt>
    <dgm:pt modelId="{E82AE26F-AF9B-43E0-AF88-61143110D2F2}" type="sibTrans" cxnId="{F796D961-2F9A-455C-A43A-E15D35FBFE77}">
      <dgm:prSet/>
      <dgm:spPr/>
      <dgm:t>
        <a:bodyPr/>
        <a:lstStyle/>
        <a:p>
          <a:endParaRPr lang="es-ES" sz="2000" b="1">
            <a:latin typeface="+mn-lt"/>
          </a:endParaRPr>
        </a:p>
      </dgm:t>
    </dgm:pt>
    <dgm:pt modelId="{73471F49-5E66-4109-B0F3-04E60C6365D2}">
      <dgm:prSet custT="1"/>
      <dgm:spPr/>
      <dgm:t>
        <a:bodyPr/>
        <a:lstStyle/>
        <a:p>
          <a:r>
            <a:rPr lang="es-ES" sz="1200" b="1" dirty="0">
              <a:latin typeface="+mn-lt"/>
            </a:rPr>
            <a:t>GIS Ciudad de Málaga</a:t>
          </a:r>
        </a:p>
      </dgm:t>
    </dgm:pt>
    <dgm:pt modelId="{DE24B64D-8087-4DD0-8468-5D04B18A170B}" type="parTrans" cxnId="{86EC231A-DDCB-4A2A-B586-E54432EAE42F}">
      <dgm:prSet/>
      <dgm:spPr/>
      <dgm:t>
        <a:bodyPr/>
        <a:lstStyle/>
        <a:p>
          <a:endParaRPr lang="es-ES" sz="2000" b="1">
            <a:latin typeface="+mn-lt"/>
          </a:endParaRPr>
        </a:p>
      </dgm:t>
    </dgm:pt>
    <dgm:pt modelId="{C5ED3B63-2C5C-46E9-8BBC-958A5654D258}" type="sibTrans" cxnId="{86EC231A-DDCB-4A2A-B586-E54432EAE42F}">
      <dgm:prSet/>
      <dgm:spPr/>
      <dgm:t>
        <a:bodyPr/>
        <a:lstStyle/>
        <a:p>
          <a:endParaRPr lang="es-ES" sz="2000" b="1">
            <a:latin typeface="+mn-lt"/>
          </a:endParaRPr>
        </a:p>
      </dgm:t>
    </dgm:pt>
    <dgm:pt modelId="{B0DFFED0-F240-4424-8127-DDBDFA8981B0}">
      <dgm:prSet custT="1"/>
      <dgm:spPr/>
      <dgm:t>
        <a:bodyPr/>
        <a:lstStyle/>
        <a:p>
          <a:r>
            <a:rPr lang="es-ES" sz="900" b="1" dirty="0">
              <a:latin typeface="+mn-lt"/>
            </a:rPr>
            <a:t>Modernización del CME</a:t>
          </a:r>
        </a:p>
        <a:p>
          <a:r>
            <a:rPr lang="es-ES" sz="1000" b="1" dirty="0">
              <a:latin typeface="+mn-lt"/>
            </a:rPr>
            <a:t>(Centro Municipal de Emergencias)</a:t>
          </a:r>
        </a:p>
      </dgm:t>
    </dgm:pt>
    <dgm:pt modelId="{3BDC18E6-31C1-49F1-B69E-C30582CA6C07}" type="parTrans" cxnId="{1F0022FD-3543-4106-815B-4947CDA259D2}">
      <dgm:prSet/>
      <dgm:spPr/>
      <dgm:t>
        <a:bodyPr/>
        <a:lstStyle/>
        <a:p>
          <a:endParaRPr lang="es-ES" sz="2000" b="1">
            <a:latin typeface="+mn-lt"/>
          </a:endParaRPr>
        </a:p>
      </dgm:t>
    </dgm:pt>
    <dgm:pt modelId="{9B15FE4D-2BE9-4D38-A840-89DFC3937994}" type="sibTrans" cxnId="{1F0022FD-3543-4106-815B-4947CDA259D2}">
      <dgm:prSet/>
      <dgm:spPr/>
      <dgm:t>
        <a:bodyPr/>
        <a:lstStyle/>
        <a:p>
          <a:endParaRPr lang="es-ES" sz="2000" b="1">
            <a:latin typeface="+mn-lt"/>
          </a:endParaRPr>
        </a:p>
      </dgm:t>
    </dgm:pt>
    <dgm:pt modelId="{F37248EF-D08D-4E47-BC8B-8DF627D9DC2B}">
      <dgm:prSet custT="1"/>
      <dgm:spPr/>
      <dgm:t>
        <a:bodyPr/>
        <a:lstStyle/>
        <a:p>
          <a:r>
            <a:rPr lang="es-ES" sz="800" b="1" dirty="0">
              <a:latin typeface="+mn-lt"/>
            </a:rPr>
            <a:t>SOC</a:t>
          </a:r>
        </a:p>
        <a:p>
          <a:r>
            <a:rPr lang="es-ES" sz="800" b="1" dirty="0">
              <a:latin typeface="+mn-lt"/>
            </a:rPr>
            <a:t>(Centro de Operaciones de </a:t>
          </a:r>
          <a:r>
            <a:rPr lang="es-ES" sz="700" b="1" dirty="0">
              <a:latin typeface="+mn-lt"/>
            </a:rPr>
            <a:t>Ciberseguridad</a:t>
          </a:r>
          <a:r>
            <a:rPr lang="es-ES" sz="600" b="1" dirty="0">
              <a:latin typeface="+mn-lt"/>
            </a:rPr>
            <a:t>)</a:t>
          </a:r>
          <a:endParaRPr lang="es-ES" sz="700" b="1" dirty="0">
            <a:latin typeface="+mn-lt"/>
          </a:endParaRPr>
        </a:p>
      </dgm:t>
    </dgm:pt>
    <dgm:pt modelId="{ACFB767E-CD98-469D-89B5-9A790DEE3437}" type="parTrans" cxnId="{7518D830-452E-40B9-86DB-A6584BCD5358}">
      <dgm:prSet/>
      <dgm:spPr/>
      <dgm:t>
        <a:bodyPr/>
        <a:lstStyle/>
        <a:p>
          <a:endParaRPr lang="es-ES" sz="2000" b="1">
            <a:latin typeface="+mn-lt"/>
          </a:endParaRPr>
        </a:p>
      </dgm:t>
    </dgm:pt>
    <dgm:pt modelId="{AF0F1C98-6FD9-4F06-BACA-A78C6CFB5964}" type="sibTrans" cxnId="{7518D830-452E-40B9-86DB-A6584BCD5358}">
      <dgm:prSet/>
      <dgm:spPr/>
      <dgm:t>
        <a:bodyPr/>
        <a:lstStyle/>
        <a:p>
          <a:endParaRPr lang="es-ES" sz="2000" b="1">
            <a:latin typeface="+mn-lt"/>
          </a:endParaRPr>
        </a:p>
      </dgm:t>
    </dgm:pt>
    <dgm:pt modelId="{2C4AD936-4468-471A-AD2D-0DE1C5885E19}">
      <dgm:prSet custT="1"/>
      <dgm:spPr/>
      <dgm:t>
        <a:bodyPr/>
        <a:lstStyle/>
        <a:p>
          <a:r>
            <a:rPr lang="es-ES" sz="1200" b="1" dirty="0">
              <a:latin typeface="+mn-lt"/>
            </a:rPr>
            <a:t>Málaga </a:t>
          </a:r>
          <a:r>
            <a:rPr lang="es-ES" sz="1050" b="1" dirty="0">
              <a:latin typeface="+mn-lt"/>
            </a:rPr>
            <a:t>ABIERTA</a:t>
          </a:r>
          <a:endParaRPr lang="es-ES" sz="1200" b="1" dirty="0">
            <a:latin typeface="+mn-lt"/>
          </a:endParaRPr>
        </a:p>
      </dgm:t>
    </dgm:pt>
    <dgm:pt modelId="{CF5A76A0-1093-44D7-8459-9DEF2B8F3D91}" type="parTrans" cxnId="{5F5A7E68-11EA-46D2-9A54-1B5098EDA15C}">
      <dgm:prSet/>
      <dgm:spPr/>
      <dgm:t>
        <a:bodyPr/>
        <a:lstStyle/>
        <a:p>
          <a:endParaRPr lang="es-ES" sz="2000" b="1">
            <a:latin typeface="+mn-lt"/>
          </a:endParaRPr>
        </a:p>
      </dgm:t>
    </dgm:pt>
    <dgm:pt modelId="{F4B85D89-2706-4ABE-8081-5451C94A1F5F}" type="sibTrans" cxnId="{5F5A7E68-11EA-46D2-9A54-1B5098EDA15C}">
      <dgm:prSet/>
      <dgm:spPr/>
      <dgm:t>
        <a:bodyPr/>
        <a:lstStyle/>
        <a:p>
          <a:endParaRPr lang="es-ES" sz="2000" b="1">
            <a:latin typeface="+mn-lt"/>
          </a:endParaRPr>
        </a:p>
      </dgm:t>
    </dgm:pt>
    <dgm:pt modelId="{5C2733DC-0BF7-41AE-AD1E-28DF351B7A69}">
      <dgm:prSet phldrT="[Texto]" custT="1"/>
      <dgm:spPr/>
      <dgm:t>
        <a:bodyPr/>
        <a:lstStyle/>
        <a:p>
          <a:r>
            <a:rPr lang="es-ES" sz="4000" b="1" dirty="0">
              <a:latin typeface="Bahnschrift" panose="020B0502040204020203" pitchFamily="34" charset="0"/>
            </a:rPr>
            <a:t>PSTD</a:t>
          </a:r>
        </a:p>
      </dgm:t>
    </dgm:pt>
    <dgm:pt modelId="{C08CE1BF-745C-4CF5-B989-ED8A69ACDB66}" type="parTrans" cxnId="{670871F4-6BE9-4FC7-B750-8FF80CD9A91C}">
      <dgm:prSet/>
      <dgm:spPr/>
      <dgm:t>
        <a:bodyPr/>
        <a:lstStyle/>
        <a:p>
          <a:endParaRPr lang="es-ES" b="1">
            <a:latin typeface="+mn-lt"/>
          </a:endParaRPr>
        </a:p>
      </dgm:t>
    </dgm:pt>
    <dgm:pt modelId="{D86DA283-E81B-40B9-B948-C379D75B0FE1}" type="sibTrans" cxnId="{670871F4-6BE9-4FC7-B750-8FF80CD9A91C}">
      <dgm:prSet/>
      <dgm:spPr/>
      <dgm:t>
        <a:bodyPr/>
        <a:lstStyle/>
        <a:p>
          <a:endParaRPr lang="es-ES" b="1">
            <a:latin typeface="+mn-lt"/>
          </a:endParaRPr>
        </a:p>
      </dgm:t>
    </dgm:pt>
    <dgm:pt modelId="{D7CC7AE1-8959-48FA-808A-69DD729DE639}">
      <dgm:prSet custT="1"/>
      <dgm:spPr/>
      <dgm:t>
        <a:bodyPr/>
        <a:lstStyle/>
        <a:p>
          <a:r>
            <a:rPr lang="es-ES" sz="4400" b="1" dirty="0">
              <a:latin typeface="Bahnschrift" panose="020B0502040204020203" pitchFamily="34" charset="0"/>
            </a:rPr>
            <a:t>PID</a:t>
          </a:r>
          <a:endParaRPr lang="es-ES" sz="1200" b="1" dirty="0">
            <a:latin typeface="Bahnschrift" panose="020B0502040204020203" pitchFamily="34" charset="0"/>
          </a:endParaRPr>
        </a:p>
      </dgm:t>
    </dgm:pt>
    <dgm:pt modelId="{E3C479C7-5550-4652-B9D2-D76E05D3D43B}" type="parTrans" cxnId="{1726BCD3-644E-49ED-A4D5-14BA1AF6B1D7}">
      <dgm:prSet/>
      <dgm:spPr/>
      <dgm:t>
        <a:bodyPr/>
        <a:lstStyle/>
        <a:p>
          <a:endParaRPr lang="es-ES" b="1">
            <a:latin typeface="+mn-lt"/>
          </a:endParaRPr>
        </a:p>
      </dgm:t>
    </dgm:pt>
    <dgm:pt modelId="{C343DD33-E000-49A4-8FDC-EA7D98EECD57}" type="sibTrans" cxnId="{1726BCD3-644E-49ED-A4D5-14BA1AF6B1D7}">
      <dgm:prSet/>
      <dgm:spPr/>
      <dgm:t>
        <a:bodyPr/>
        <a:lstStyle/>
        <a:p>
          <a:endParaRPr lang="es-ES" b="1">
            <a:latin typeface="+mn-lt"/>
          </a:endParaRPr>
        </a:p>
      </dgm:t>
    </dgm:pt>
    <dgm:pt modelId="{E676329E-F6C2-4CF9-91C0-ECBA64B53001}">
      <dgm:prSet custT="1"/>
      <dgm:spPr/>
      <dgm:t>
        <a:bodyPr/>
        <a:lstStyle/>
        <a:p>
          <a:r>
            <a:rPr lang="es-ES" sz="3200" b="1" i="0" dirty="0">
              <a:latin typeface="Bahnschrift" panose="020B0502040204020203" pitchFamily="34" charset="0"/>
            </a:rPr>
            <a:t>D3HUB</a:t>
          </a:r>
        </a:p>
      </dgm:t>
    </dgm:pt>
    <dgm:pt modelId="{60143F41-2555-4B61-A7B6-1504AEB6400D}" type="parTrans" cxnId="{A7C014C3-4AA8-4DC3-BAA0-711876ACD105}">
      <dgm:prSet/>
      <dgm:spPr/>
      <dgm:t>
        <a:bodyPr/>
        <a:lstStyle/>
        <a:p>
          <a:endParaRPr lang="es-ES" b="1">
            <a:latin typeface="+mn-lt"/>
          </a:endParaRPr>
        </a:p>
      </dgm:t>
    </dgm:pt>
    <dgm:pt modelId="{7513DE27-8777-4054-8128-C89C84D126A5}" type="sibTrans" cxnId="{A7C014C3-4AA8-4DC3-BAA0-711876ACD105}">
      <dgm:prSet/>
      <dgm:spPr/>
      <dgm:t>
        <a:bodyPr/>
        <a:lstStyle/>
        <a:p>
          <a:endParaRPr lang="es-ES" b="1">
            <a:latin typeface="+mn-lt"/>
          </a:endParaRPr>
        </a:p>
      </dgm:t>
    </dgm:pt>
    <dgm:pt modelId="{BEFC41AB-7FC1-4272-8FEF-48C26C87A57C}">
      <dgm:prSet phldrT="[Texto]" custT="1"/>
      <dgm:spPr/>
      <dgm:t>
        <a:bodyPr/>
        <a:lstStyle/>
        <a:p>
          <a:r>
            <a:rPr lang="es-ES" sz="4800" b="1" dirty="0">
              <a:latin typeface="Bahnschrift" panose="020B0502040204020203" pitchFamily="34" charset="0"/>
            </a:rPr>
            <a:t>STO </a:t>
          </a:r>
          <a:endParaRPr lang="es-ES" sz="6000" b="1" dirty="0">
            <a:latin typeface="Bahnschrift" panose="020B0502040204020203" pitchFamily="34" charset="0"/>
          </a:endParaRPr>
        </a:p>
      </dgm:t>
    </dgm:pt>
    <dgm:pt modelId="{60BC85BF-8ABC-466B-9FFB-D75823B080FE}" type="parTrans" cxnId="{C5FC83CA-A692-417E-8311-CE5C756D1FA7}">
      <dgm:prSet/>
      <dgm:spPr/>
      <dgm:t>
        <a:bodyPr/>
        <a:lstStyle/>
        <a:p>
          <a:endParaRPr lang="es-ES" b="1">
            <a:latin typeface="+mn-lt"/>
          </a:endParaRPr>
        </a:p>
      </dgm:t>
    </dgm:pt>
    <dgm:pt modelId="{C8249B9F-47EC-4B55-8767-712B29ED5E99}" type="sibTrans" cxnId="{C5FC83CA-A692-417E-8311-CE5C756D1FA7}">
      <dgm:prSet/>
      <dgm:spPr/>
      <dgm:t>
        <a:bodyPr/>
        <a:lstStyle/>
        <a:p>
          <a:endParaRPr lang="es-ES" b="1">
            <a:latin typeface="+mn-lt"/>
          </a:endParaRPr>
        </a:p>
      </dgm:t>
    </dgm:pt>
    <dgm:pt modelId="{32D45968-BF3F-49D3-978B-C4E495AC6706}" type="pres">
      <dgm:prSet presAssocID="{1E0C922B-385A-4729-904B-F861DC315FE3}" presName="composite" presStyleCnt="0">
        <dgm:presLayoutVars>
          <dgm:chMax val="1"/>
          <dgm:dir/>
          <dgm:resizeHandles val="exact"/>
        </dgm:presLayoutVars>
      </dgm:prSet>
      <dgm:spPr/>
    </dgm:pt>
    <dgm:pt modelId="{81CF7749-FC49-4102-9783-5427C7FCFB64}" type="pres">
      <dgm:prSet presAssocID="{1E0C922B-385A-4729-904B-F861DC315FE3}" presName="radial" presStyleCnt="0">
        <dgm:presLayoutVars>
          <dgm:animLvl val="ctr"/>
        </dgm:presLayoutVars>
      </dgm:prSet>
      <dgm:spPr/>
    </dgm:pt>
    <dgm:pt modelId="{DCAE86B1-576D-477E-B048-049DE7B9F0EC}" type="pres">
      <dgm:prSet presAssocID="{7ABCE2DF-F0FE-484C-80AF-FE6B87FFA357}" presName="centerShape" presStyleLbl="vennNode1" presStyleIdx="0" presStyleCnt="14" custScaleX="122057" custScaleY="125636"/>
      <dgm:spPr/>
    </dgm:pt>
    <dgm:pt modelId="{CC9195B5-B3D5-4EF2-BDEC-9BF46635BDA5}" type="pres">
      <dgm:prSet presAssocID="{BEFC41AB-7FC1-4272-8FEF-48C26C87A57C}" presName="node" presStyleLbl="vennNode1" presStyleIdx="1" presStyleCnt="14" custScaleX="170655" custScaleY="170708">
        <dgm:presLayoutVars>
          <dgm:bulletEnabled val="1"/>
        </dgm:presLayoutVars>
      </dgm:prSet>
      <dgm:spPr/>
    </dgm:pt>
    <dgm:pt modelId="{E4F1AE70-D12A-4564-87C4-E8E3A4727BA1}" type="pres">
      <dgm:prSet presAssocID="{8ABC9290-4A9E-497A-BA23-6C1A358B09D4}" presName="node" presStyleLbl="vennNode1" presStyleIdx="2" presStyleCnt="14" custScaleX="77238" custScaleY="75587" custRadScaleRad="101132" custRadScaleInc="17921">
        <dgm:presLayoutVars>
          <dgm:bulletEnabled val="1"/>
        </dgm:presLayoutVars>
      </dgm:prSet>
      <dgm:spPr/>
    </dgm:pt>
    <dgm:pt modelId="{2A2F318D-C0F5-436C-8360-A577B5B7EF87}" type="pres">
      <dgm:prSet presAssocID="{C315AC22-58BF-4585-8844-258163431098}" presName="node" presStyleLbl="vennNode1" presStyleIdx="3" presStyleCnt="14" custScaleX="76166" custScaleY="74421" custRadScaleRad="94384" custRadScaleInc="-21336">
        <dgm:presLayoutVars>
          <dgm:bulletEnabled val="1"/>
        </dgm:presLayoutVars>
      </dgm:prSet>
      <dgm:spPr/>
    </dgm:pt>
    <dgm:pt modelId="{D057974B-B044-4BA7-A0F8-F59AEE49371A}" type="pres">
      <dgm:prSet presAssocID="{5C2733DC-0BF7-41AE-AD1E-28DF351B7A69}" presName="node" presStyleLbl="vennNode1" presStyleIdx="4" presStyleCnt="14" custScaleX="170129" custScaleY="180601" custRadScaleRad="100628" custRadScaleInc="14394">
        <dgm:presLayoutVars>
          <dgm:bulletEnabled val="1"/>
        </dgm:presLayoutVars>
      </dgm:prSet>
      <dgm:spPr/>
    </dgm:pt>
    <dgm:pt modelId="{3243B73A-3ADC-41FC-A30C-5F52037FB654}" type="pres">
      <dgm:prSet presAssocID="{6FA8E165-DD67-402B-8327-4CCF50FE62C8}" presName="node" presStyleLbl="vennNode1" presStyleIdx="5" presStyleCnt="14" custRadScaleRad="108406" custRadScaleInc="20601">
        <dgm:presLayoutVars>
          <dgm:bulletEnabled val="1"/>
        </dgm:presLayoutVars>
      </dgm:prSet>
      <dgm:spPr/>
    </dgm:pt>
    <dgm:pt modelId="{CB516B2A-EA5D-4B7E-ADF9-BE84FB88C58F}" type="pres">
      <dgm:prSet presAssocID="{8AB9A5FC-B0FA-4EB6-B8B1-3F3062CD916C}" presName="node" presStyleLbl="vennNode1" presStyleIdx="6" presStyleCnt="14">
        <dgm:presLayoutVars>
          <dgm:bulletEnabled val="1"/>
        </dgm:presLayoutVars>
      </dgm:prSet>
      <dgm:spPr/>
    </dgm:pt>
    <dgm:pt modelId="{94DD673E-0325-47EB-BBE8-CE1A3971A8B3}" type="pres">
      <dgm:prSet presAssocID="{E676329E-F6C2-4CF9-91C0-ECBA64B53001}" presName="node" presStyleLbl="vennNode1" presStyleIdx="7" presStyleCnt="14" custScaleX="170852" custScaleY="164529" custRadScaleRad="97902" custRadScaleInc="-10022">
        <dgm:presLayoutVars>
          <dgm:bulletEnabled val="1"/>
        </dgm:presLayoutVars>
      </dgm:prSet>
      <dgm:spPr/>
    </dgm:pt>
    <dgm:pt modelId="{17CE4226-BB7B-4AB0-8E31-EFF6C723F91A}" type="pres">
      <dgm:prSet presAssocID="{73471F49-5E66-4109-B0F3-04E60C6365D2}" presName="node" presStyleLbl="vennNode1" presStyleIdx="8" presStyleCnt="14" custScaleX="74412" custScaleY="76162" custRadScaleRad="101131" custRadScaleInc="16695">
        <dgm:presLayoutVars>
          <dgm:bulletEnabled val="1"/>
        </dgm:presLayoutVars>
      </dgm:prSet>
      <dgm:spPr/>
    </dgm:pt>
    <dgm:pt modelId="{20B196A8-B7C8-4F1B-BCC9-F1D05514255B}" type="pres">
      <dgm:prSet presAssocID="{B0DFFED0-F240-4424-8127-DDBDFA8981B0}" presName="node" presStyleLbl="vennNode1" presStyleIdx="9" presStyleCnt="14">
        <dgm:presLayoutVars>
          <dgm:bulletEnabled val="1"/>
        </dgm:presLayoutVars>
      </dgm:prSet>
      <dgm:spPr/>
    </dgm:pt>
    <dgm:pt modelId="{F8E10892-AF63-45BA-989A-B506F40F775E}" type="pres">
      <dgm:prSet presAssocID="{F37248EF-D08D-4E47-BC8B-8DF627D9DC2B}" presName="node" presStyleLbl="vennNode1" presStyleIdx="10" presStyleCnt="14" custScaleX="73556" custScaleY="71356" custRadScaleRad="101326" custRadScaleInc="-13187">
        <dgm:presLayoutVars>
          <dgm:bulletEnabled val="1"/>
        </dgm:presLayoutVars>
      </dgm:prSet>
      <dgm:spPr/>
    </dgm:pt>
    <dgm:pt modelId="{CBF04FB6-0429-4A25-B17D-205E42BC7EA4}" type="pres">
      <dgm:prSet presAssocID="{D7CC7AE1-8959-48FA-808A-69DD729DE639}" presName="node" presStyleLbl="vennNode1" presStyleIdx="11" presStyleCnt="14" custScaleX="172398" custScaleY="171033" custRadScaleRad="99860" custRadScaleInc="-14117">
        <dgm:presLayoutVars>
          <dgm:bulletEnabled val="1"/>
        </dgm:presLayoutVars>
      </dgm:prSet>
      <dgm:spPr/>
    </dgm:pt>
    <dgm:pt modelId="{79BF738F-2924-4216-9051-9EB8735A9605}" type="pres">
      <dgm:prSet presAssocID="{2C4AD936-4468-471A-AD2D-0DE1C5885E19}" presName="node" presStyleLbl="vennNode1" presStyleIdx="12" presStyleCnt="14" custScaleX="68724" custScaleY="64022">
        <dgm:presLayoutVars>
          <dgm:bulletEnabled val="1"/>
        </dgm:presLayoutVars>
      </dgm:prSet>
      <dgm:spPr/>
    </dgm:pt>
    <dgm:pt modelId="{35EDE8A2-8B2E-4AFC-B9F2-6A4A0223318C}" type="pres">
      <dgm:prSet presAssocID="{0D3D7316-A90B-4955-BEDF-B2D4432287FC}" presName="node" presStyleLbl="vennNode1" presStyleIdx="13" presStyleCnt="14" custScaleX="74680" custScaleY="77275" custRadScaleRad="100702" custRadScaleInc="-31867">
        <dgm:presLayoutVars>
          <dgm:bulletEnabled val="1"/>
        </dgm:presLayoutVars>
      </dgm:prSet>
      <dgm:spPr/>
    </dgm:pt>
  </dgm:ptLst>
  <dgm:cxnLst>
    <dgm:cxn modelId="{81BC9407-A4A3-475D-A83F-2E3C4C7B0DBC}" type="presOf" srcId="{7ABCE2DF-F0FE-484C-80AF-FE6B87FFA357}" destId="{DCAE86B1-576D-477E-B048-049DE7B9F0EC}" srcOrd="0" destOrd="0" presId="urn:microsoft.com/office/officeart/2005/8/layout/radial3"/>
    <dgm:cxn modelId="{354E770F-688E-4C96-95E7-D26AE9B45C5D}" type="presOf" srcId="{1E0C922B-385A-4729-904B-F861DC315FE3}" destId="{32D45968-BF3F-49D3-978B-C4E495AC6706}" srcOrd="0" destOrd="0" presId="urn:microsoft.com/office/officeart/2005/8/layout/radial3"/>
    <dgm:cxn modelId="{4A081712-2E04-46F2-BED4-51499475B11A}" type="presOf" srcId="{C315AC22-58BF-4585-8844-258163431098}" destId="{2A2F318D-C0F5-436C-8360-A577B5B7EF87}" srcOrd="0" destOrd="0" presId="urn:microsoft.com/office/officeart/2005/8/layout/radial3"/>
    <dgm:cxn modelId="{86EC231A-DDCB-4A2A-B586-E54432EAE42F}" srcId="{7ABCE2DF-F0FE-484C-80AF-FE6B87FFA357}" destId="{73471F49-5E66-4109-B0F3-04E60C6365D2}" srcOrd="7" destOrd="0" parTransId="{DE24B64D-8087-4DD0-8468-5D04B18A170B}" sibTransId="{C5ED3B63-2C5C-46E9-8BBC-958A5654D258}"/>
    <dgm:cxn modelId="{F0E9C726-38E4-4F86-BDA6-EA8530236DC8}" type="presOf" srcId="{8ABC9290-4A9E-497A-BA23-6C1A358B09D4}" destId="{E4F1AE70-D12A-4564-87C4-E8E3A4727BA1}" srcOrd="0" destOrd="0" presId="urn:microsoft.com/office/officeart/2005/8/layout/radial3"/>
    <dgm:cxn modelId="{B5FE712F-5CDD-4F64-9D0C-D46A99BE1B05}" srcId="{7ABCE2DF-F0FE-484C-80AF-FE6B87FFA357}" destId="{6FA8E165-DD67-402B-8327-4CCF50FE62C8}" srcOrd="4" destOrd="0" parTransId="{A9ACC9D9-AF48-4A01-87F2-DC2558B0808D}" sibTransId="{06C753B3-AC38-4160-95FF-1D980DEA90D9}"/>
    <dgm:cxn modelId="{7518D830-452E-40B9-86DB-A6584BCD5358}" srcId="{7ABCE2DF-F0FE-484C-80AF-FE6B87FFA357}" destId="{F37248EF-D08D-4E47-BC8B-8DF627D9DC2B}" srcOrd="9" destOrd="0" parTransId="{ACFB767E-CD98-469D-89B5-9A790DEE3437}" sibTransId="{AF0F1C98-6FD9-4F06-BACA-A78C6CFB5964}"/>
    <dgm:cxn modelId="{57ACC533-941C-43BB-B267-99BE88B18EDA}" type="presOf" srcId="{0D3D7316-A90B-4955-BEDF-B2D4432287FC}" destId="{35EDE8A2-8B2E-4AFC-B9F2-6A4A0223318C}" srcOrd="0" destOrd="0" presId="urn:microsoft.com/office/officeart/2005/8/layout/radial3"/>
    <dgm:cxn modelId="{EBEBB835-5311-49EB-BCA0-DD82B48D24D9}" srcId="{7ABCE2DF-F0FE-484C-80AF-FE6B87FFA357}" destId="{0D3D7316-A90B-4955-BEDF-B2D4432287FC}" srcOrd="12" destOrd="0" parTransId="{C7F33FB7-8FEB-40C1-9F2A-D83CF2631E69}" sibTransId="{017B743D-E7C6-482E-9AB2-5F068A557919}"/>
    <dgm:cxn modelId="{0C654E40-6E06-4C1A-B27C-FAD476CF0D1C}" type="presOf" srcId="{6FA8E165-DD67-402B-8327-4CCF50FE62C8}" destId="{3243B73A-3ADC-41FC-A30C-5F52037FB654}" srcOrd="0" destOrd="0" presId="urn:microsoft.com/office/officeart/2005/8/layout/radial3"/>
    <dgm:cxn modelId="{1323A740-0FBC-4EC0-A113-33929DCB433E}" type="presOf" srcId="{BEFC41AB-7FC1-4272-8FEF-48C26C87A57C}" destId="{CC9195B5-B3D5-4EF2-BDEC-9BF46635BDA5}" srcOrd="0" destOrd="0" presId="urn:microsoft.com/office/officeart/2005/8/layout/radial3"/>
    <dgm:cxn modelId="{F9EFF140-FA8B-488E-8F31-15A508B62F3E}" srcId="{7ABCE2DF-F0FE-484C-80AF-FE6B87FFA357}" destId="{C315AC22-58BF-4585-8844-258163431098}" srcOrd="2" destOrd="0" parTransId="{BBBDE212-7DFA-422B-8B92-2B73C9F5EFC0}" sibTransId="{CE5C9DBB-69A1-421E-8201-BB28780AC1BB}"/>
    <dgm:cxn modelId="{92F11C5B-A0A4-43C7-BE4D-D8F676E92C1B}" type="presOf" srcId="{E676329E-F6C2-4CF9-91C0-ECBA64B53001}" destId="{94DD673E-0325-47EB-BBE8-CE1A3971A8B3}" srcOrd="0" destOrd="0" presId="urn:microsoft.com/office/officeart/2005/8/layout/radial3"/>
    <dgm:cxn modelId="{D5222B5C-7152-4DF4-9BD2-A9C5CF457225}" type="presOf" srcId="{8AB9A5FC-B0FA-4EB6-B8B1-3F3062CD916C}" destId="{CB516B2A-EA5D-4B7E-ADF9-BE84FB88C58F}" srcOrd="0" destOrd="0" presId="urn:microsoft.com/office/officeart/2005/8/layout/radial3"/>
    <dgm:cxn modelId="{C0CA9041-D289-4CA9-8883-AC24432EB7B0}" srcId="{7ABCE2DF-F0FE-484C-80AF-FE6B87FFA357}" destId="{8ABC9290-4A9E-497A-BA23-6C1A358B09D4}" srcOrd="1" destOrd="0" parTransId="{C20E181F-E5A4-4DF5-B00F-3B9682F4D34A}" sibTransId="{5757184C-3A1C-4D46-A7F8-D00EA806A53B}"/>
    <dgm:cxn modelId="{F796D961-2F9A-455C-A43A-E15D35FBFE77}" srcId="{7ABCE2DF-F0FE-484C-80AF-FE6B87FFA357}" destId="{8AB9A5FC-B0FA-4EB6-B8B1-3F3062CD916C}" srcOrd="5" destOrd="0" parTransId="{799285C3-11A0-41BE-B7CC-8A7800E25F6D}" sibTransId="{E82AE26F-AF9B-43E0-AF88-61143110D2F2}"/>
    <dgm:cxn modelId="{5F5A7E68-11EA-46D2-9A54-1B5098EDA15C}" srcId="{7ABCE2DF-F0FE-484C-80AF-FE6B87FFA357}" destId="{2C4AD936-4468-471A-AD2D-0DE1C5885E19}" srcOrd="11" destOrd="0" parTransId="{CF5A76A0-1093-44D7-8459-9DEF2B8F3D91}" sibTransId="{F4B85D89-2706-4ABE-8081-5451C94A1F5F}"/>
    <dgm:cxn modelId="{D05AC56B-C706-4F58-A7EB-3D2FE8C4FA2A}" type="presOf" srcId="{5C2733DC-0BF7-41AE-AD1E-28DF351B7A69}" destId="{D057974B-B044-4BA7-A0F8-F59AEE49371A}" srcOrd="0" destOrd="0" presId="urn:microsoft.com/office/officeart/2005/8/layout/radial3"/>
    <dgm:cxn modelId="{466FDD4C-F4C7-434D-ABE2-5583295E29E8}" type="presOf" srcId="{2C4AD936-4468-471A-AD2D-0DE1C5885E19}" destId="{79BF738F-2924-4216-9051-9EB8735A9605}" srcOrd="0" destOrd="0" presId="urn:microsoft.com/office/officeart/2005/8/layout/radial3"/>
    <dgm:cxn modelId="{45929757-AD3F-495E-A433-E3725261E543}" type="presOf" srcId="{D7CC7AE1-8959-48FA-808A-69DD729DE639}" destId="{CBF04FB6-0429-4A25-B17D-205E42BC7EA4}" srcOrd="0" destOrd="0" presId="urn:microsoft.com/office/officeart/2005/8/layout/radial3"/>
    <dgm:cxn modelId="{47624E59-BB3B-4D06-B6CB-481AC02E24B4}" type="presOf" srcId="{F37248EF-D08D-4E47-BC8B-8DF627D9DC2B}" destId="{F8E10892-AF63-45BA-989A-B506F40F775E}" srcOrd="0" destOrd="0" presId="urn:microsoft.com/office/officeart/2005/8/layout/radial3"/>
    <dgm:cxn modelId="{CC03868C-CE7D-4FF9-8FE5-F5C2AC83B088}" type="presOf" srcId="{B0DFFED0-F240-4424-8127-DDBDFA8981B0}" destId="{20B196A8-B7C8-4F1B-BCC9-F1D05514255B}" srcOrd="0" destOrd="0" presId="urn:microsoft.com/office/officeart/2005/8/layout/radial3"/>
    <dgm:cxn modelId="{92DB80BD-C670-482B-B92D-E5E0756B6276}" srcId="{1E0C922B-385A-4729-904B-F861DC315FE3}" destId="{7ABCE2DF-F0FE-484C-80AF-FE6B87FFA357}" srcOrd="0" destOrd="0" parTransId="{5A60D8DE-6251-4BFB-B17D-15B4C7823C3B}" sibTransId="{26D34DB9-367E-4DCD-840A-1C7EA3F555D0}"/>
    <dgm:cxn modelId="{A7C014C3-4AA8-4DC3-BAA0-711876ACD105}" srcId="{7ABCE2DF-F0FE-484C-80AF-FE6B87FFA357}" destId="{E676329E-F6C2-4CF9-91C0-ECBA64B53001}" srcOrd="6" destOrd="0" parTransId="{60143F41-2555-4B61-A7B6-1504AEB6400D}" sibTransId="{7513DE27-8777-4054-8128-C89C84D126A5}"/>
    <dgm:cxn modelId="{C5FC83CA-A692-417E-8311-CE5C756D1FA7}" srcId="{7ABCE2DF-F0FE-484C-80AF-FE6B87FFA357}" destId="{BEFC41AB-7FC1-4272-8FEF-48C26C87A57C}" srcOrd="0" destOrd="0" parTransId="{60BC85BF-8ABC-466B-9FFB-D75823B080FE}" sibTransId="{C8249B9F-47EC-4B55-8767-712B29ED5E99}"/>
    <dgm:cxn modelId="{1726BCD3-644E-49ED-A4D5-14BA1AF6B1D7}" srcId="{7ABCE2DF-F0FE-484C-80AF-FE6B87FFA357}" destId="{D7CC7AE1-8959-48FA-808A-69DD729DE639}" srcOrd="10" destOrd="0" parTransId="{E3C479C7-5550-4652-B9D2-D76E05D3D43B}" sibTransId="{C343DD33-E000-49A4-8FDC-EA7D98EECD57}"/>
    <dgm:cxn modelId="{32E881D5-5EF0-4E01-A8B9-2C57B1618975}" type="presOf" srcId="{73471F49-5E66-4109-B0F3-04E60C6365D2}" destId="{17CE4226-BB7B-4AB0-8E31-EFF6C723F91A}" srcOrd="0" destOrd="0" presId="urn:microsoft.com/office/officeart/2005/8/layout/radial3"/>
    <dgm:cxn modelId="{670871F4-6BE9-4FC7-B750-8FF80CD9A91C}" srcId="{7ABCE2DF-F0FE-484C-80AF-FE6B87FFA357}" destId="{5C2733DC-0BF7-41AE-AD1E-28DF351B7A69}" srcOrd="3" destOrd="0" parTransId="{C08CE1BF-745C-4CF5-B989-ED8A69ACDB66}" sibTransId="{D86DA283-E81B-40B9-B948-C379D75B0FE1}"/>
    <dgm:cxn modelId="{1F0022FD-3543-4106-815B-4947CDA259D2}" srcId="{7ABCE2DF-F0FE-484C-80AF-FE6B87FFA357}" destId="{B0DFFED0-F240-4424-8127-DDBDFA8981B0}" srcOrd="8" destOrd="0" parTransId="{3BDC18E6-31C1-49F1-B69E-C30582CA6C07}" sibTransId="{9B15FE4D-2BE9-4D38-A840-89DFC3937994}"/>
    <dgm:cxn modelId="{15D93B74-E803-41CA-A389-3A8250E18C8C}" type="presParOf" srcId="{32D45968-BF3F-49D3-978B-C4E495AC6706}" destId="{81CF7749-FC49-4102-9783-5427C7FCFB64}" srcOrd="0" destOrd="0" presId="urn:microsoft.com/office/officeart/2005/8/layout/radial3"/>
    <dgm:cxn modelId="{CEA0BE59-B435-49B1-9AE9-5CD8D977564C}" type="presParOf" srcId="{81CF7749-FC49-4102-9783-5427C7FCFB64}" destId="{DCAE86B1-576D-477E-B048-049DE7B9F0EC}" srcOrd="0" destOrd="0" presId="urn:microsoft.com/office/officeart/2005/8/layout/radial3"/>
    <dgm:cxn modelId="{07EB8FC7-1A6E-425D-A2BE-A92EA03B88CD}" type="presParOf" srcId="{81CF7749-FC49-4102-9783-5427C7FCFB64}" destId="{CC9195B5-B3D5-4EF2-BDEC-9BF46635BDA5}" srcOrd="1" destOrd="0" presId="urn:microsoft.com/office/officeart/2005/8/layout/radial3"/>
    <dgm:cxn modelId="{2D7C1F3B-B86A-41FE-A627-485B34932D69}" type="presParOf" srcId="{81CF7749-FC49-4102-9783-5427C7FCFB64}" destId="{E4F1AE70-D12A-4564-87C4-E8E3A4727BA1}" srcOrd="2" destOrd="0" presId="urn:microsoft.com/office/officeart/2005/8/layout/radial3"/>
    <dgm:cxn modelId="{AC142A61-C9F8-4ED6-83FD-6A1BEEABEB86}" type="presParOf" srcId="{81CF7749-FC49-4102-9783-5427C7FCFB64}" destId="{2A2F318D-C0F5-436C-8360-A577B5B7EF87}" srcOrd="3" destOrd="0" presId="urn:microsoft.com/office/officeart/2005/8/layout/radial3"/>
    <dgm:cxn modelId="{723E3E17-AF5B-4B7B-8F51-296D1AA505AD}" type="presParOf" srcId="{81CF7749-FC49-4102-9783-5427C7FCFB64}" destId="{D057974B-B044-4BA7-A0F8-F59AEE49371A}" srcOrd="4" destOrd="0" presId="urn:microsoft.com/office/officeart/2005/8/layout/radial3"/>
    <dgm:cxn modelId="{01367E15-C989-499C-8E04-4CB7CAAE0557}" type="presParOf" srcId="{81CF7749-FC49-4102-9783-5427C7FCFB64}" destId="{3243B73A-3ADC-41FC-A30C-5F52037FB654}" srcOrd="5" destOrd="0" presId="urn:microsoft.com/office/officeart/2005/8/layout/radial3"/>
    <dgm:cxn modelId="{7C0CE7A5-3140-413E-B70E-8E3EC4FAE144}" type="presParOf" srcId="{81CF7749-FC49-4102-9783-5427C7FCFB64}" destId="{CB516B2A-EA5D-4B7E-ADF9-BE84FB88C58F}" srcOrd="6" destOrd="0" presId="urn:microsoft.com/office/officeart/2005/8/layout/radial3"/>
    <dgm:cxn modelId="{F86FA641-FAE9-418E-8D85-B7CE876E6B0A}" type="presParOf" srcId="{81CF7749-FC49-4102-9783-5427C7FCFB64}" destId="{94DD673E-0325-47EB-BBE8-CE1A3971A8B3}" srcOrd="7" destOrd="0" presId="urn:microsoft.com/office/officeart/2005/8/layout/radial3"/>
    <dgm:cxn modelId="{E5D7FBEB-7D55-4380-89FB-3A22B9858EBE}" type="presParOf" srcId="{81CF7749-FC49-4102-9783-5427C7FCFB64}" destId="{17CE4226-BB7B-4AB0-8E31-EFF6C723F91A}" srcOrd="8" destOrd="0" presId="urn:microsoft.com/office/officeart/2005/8/layout/radial3"/>
    <dgm:cxn modelId="{5585F9EE-BCD9-4010-8EEA-FE5B959E2E83}" type="presParOf" srcId="{81CF7749-FC49-4102-9783-5427C7FCFB64}" destId="{20B196A8-B7C8-4F1B-BCC9-F1D05514255B}" srcOrd="9" destOrd="0" presId="urn:microsoft.com/office/officeart/2005/8/layout/radial3"/>
    <dgm:cxn modelId="{A6EC1EE0-265D-480B-A4C0-E3A9CB2FA9FC}" type="presParOf" srcId="{81CF7749-FC49-4102-9783-5427C7FCFB64}" destId="{F8E10892-AF63-45BA-989A-B506F40F775E}" srcOrd="10" destOrd="0" presId="urn:microsoft.com/office/officeart/2005/8/layout/radial3"/>
    <dgm:cxn modelId="{113990D7-B682-40C0-AC5F-ECDD172D5976}" type="presParOf" srcId="{81CF7749-FC49-4102-9783-5427C7FCFB64}" destId="{CBF04FB6-0429-4A25-B17D-205E42BC7EA4}" srcOrd="11" destOrd="0" presId="urn:microsoft.com/office/officeart/2005/8/layout/radial3"/>
    <dgm:cxn modelId="{C39BA963-23B8-479E-B0F4-7B4516E997E6}" type="presParOf" srcId="{81CF7749-FC49-4102-9783-5427C7FCFB64}" destId="{79BF738F-2924-4216-9051-9EB8735A9605}" srcOrd="12" destOrd="0" presId="urn:microsoft.com/office/officeart/2005/8/layout/radial3"/>
    <dgm:cxn modelId="{85F62C8C-FB90-4B25-9875-8086B77F4F1C}" type="presParOf" srcId="{81CF7749-FC49-4102-9783-5427C7FCFB64}" destId="{35EDE8A2-8B2E-4AFC-B9F2-6A4A0223318C}" srcOrd="1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50DC54-4330-479D-B61D-13AD0D2A40F9}" type="doc">
      <dgm:prSet loTypeId="urn:microsoft.com/office/officeart/2005/8/layout/equation2" loCatId="process" qsTypeId="urn:microsoft.com/office/officeart/2005/8/quickstyle/simple5" qsCatId="simple" csTypeId="urn:microsoft.com/office/officeart/2005/8/colors/accent1_2" csCatId="accent1" phldr="1"/>
      <dgm:spPr/>
    </dgm:pt>
    <dgm:pt modelId="{1CEB9D00-F44B-44DA-A387-62D4AE8D1F0B}">
      <dgm:prSet phldrT="[Texto]"/>
      <dgm:spPr/>
      <dgm:t>
        <a:bodyPr/>
        <a:lstStyle/>
        <a:p>
          <a:r>
            <a:rPr lang="es-ES" dirty="0"/>
            <a:t>PSTD</a:t>
          </a:r>
        </a:p>
      </dgm:t>
    </dgm:pt>
    <dgm:pt modelId="{5D5BF699-CC99-4C16-B695-E2C83E695C79}" type="parTrans" cxnId="{A6B21694-2683-480E-820B-8919F719EFBD}">
      <dgm:prSet/>
      <dgm:spPr/>
      <dgm:t>
        <a:bodyPr/>
        <a:lstStyle/>
        <a:p>
          <a:endParaRPr lang="es-ES"/>
        </a:p>
      </dgm:t>
    </dgm:pt>
    <dgm:pt modelId="{BAEB7BC1-277F-40D2-96B4-33DEE267C392}" type="sibTrans" cxnId="{A6B21694-2683-480E-820B-8919F719EFBD}">
      <dgm:prSet/>
      <dgm:spPr/>
      <dgm:t>
        <a:bodyPr/>
        <a:lstStyle/>
        <a:p>
          <a:endParaRPr lang="es-ES"/>
        </a:p>
      </dgm:t>
    </dgm:pt>
    <dgm:pt modelId="{71CDD658-B57A-4215-AE7E-452B3C5A0B2B}">
      <dgm:prSet phldrT="[Texto]"/>
      <dgm:spPr/>
      <dgm:t>
        <a:bodyPr/>
        <a:lstStyle/>
        <a:p>
          <a:r>
            <a:rPr lang="es-ES" dirty="0"/>
            <a:t>PID</a:t>
          </a:r>
        </a:p>
      </dgm:t>
    </dgm:pt>
    <dgm:pt modelId="{2E4791E9-D126-4F47-8800-41205E176FE6}" type="parTrans" cxnId="{00FAAB04-0CEA-449A-A91D-9A89E67ABEE6}">
      <dgm:prSet/>
      <dgm:spPr/>
      <dgm:t>
        <a:bodyPr/>
        <a:lstStyle/>
        <a:p>
          <a:endParaRPr lang="es-ES"/>
        </a:p>
      </dgm:t>
    </dgm:pt>
    <dgm:pt modelId="{8FA1CCF3-A3EE-4937-9F0C-F5FA2352415F}" type="sibTrans" cxnId="{00FAAB04-0CEA-449A-A91D-9A89E67ABEE6}">
      <dgm:prSet/>
      <dgm:spPr/>
      <dgm:t>
        <a:bodyPr/>
        <a:lstStyle/>
        <a:p>
          <a:endParaRPr lang="es-ES"/>
        </a:p>
      </dgm:t>
    </dgm:pt>
    <dgm:pt modelId="{733DC7EA-E8C1-4677-910C-78836E80816A}">
      <dgm:prSet phldrT="[Texto]"/>
      <dgm:spPr/>
      <dgm:t>
        <a:bodyPr/>
        <a:lstStyle/>
        <a:p>
          <a:r>
            <a:rPr lang="es-ES" dirty="0"/>
            <a:t>D3HUB</a:t>
          </a:r>
        </a:p>
      </dgm:t>
    </dgm:pt>
    <dgm:pt modelId="{B11CD341-0D11-43E1-A32C-7A94B74ED37F}" type="parTrans" cxnId="{393E5404-406B-40C3-9DAE-62E69E73D4FA}">
      <dgm:prSet/>
      <dgm:spPr/>
      <dgm:t>
        <a:bodyPr/>
        <a:lstStyle/>
        <a:p>
          <a:endParaRPr lang="es-ES"/>
        </a:p>
      </dgm:t>
    </dgm:pt>
    <dgm:pt modelId="{E42AEFE5-8F5C-463D-A221-C77FEAA4D39D}" type="sibTrans" cxnId="{393E5404-406B-40C3-9DAE-62E69E73D4FA}">
      <dgm:prSet/>
      <dgm:spPr>
        <a:ln>
          <a:solidFill>
            <a:schemeClr val="accent2"/>
          </a:solidFill>
        </a:ln>
      </dgm:spPr>
      <dgm:t>
        <a:bodyPr/>
        <a:lstStyle/>
        <a:p>
          <a:endParaRPr lang="es-ES"/>
        </a:p>
      </dgm:t>
    </dgm:pt>
    <dgm:pt modelId="{A4BAE754-EC6D-4A35-B51A-87C053D613F2}">
      <dgm:prSet phldrT="[Texto]"/>
      <dgm:spPr/>
      <dgm:t>
        <a:bodyPr/>
        <a:lstStyle/>
        <a:p>
          <a:r>
            <a:rPr lang="es-ES" dirty="0"/>
            <a:t>STO MÁLAGA</a:t>
          </a:r>
        </a:p>
      </dgm:t>
    </dgm:pt>
    <dgm:pt modelId="{0A3D4272-EB43-4FBA-BFED-36A84ACFCBA9}" type="parTrans" cxnId="{A6BA75FA-AFE8-4D01-960E-F54E07DB12E4}">
      <dgm:prSet/>
      <dgm:spPr/>
      <dgm:t>
        <a:bodyPr/>
        <a:lstStyle/>
        <a:p>
          <a:endParaRPr lang="es-ES"/>
        </a:p>
      </dgm:t>
    </dgm:pt>
    <dgm:pt modelId="{9818EB25-CA02-487D-9785-E6DB917D1964}" type="sibTrans" cxnId="{A6BA75FA-AFE8-4D01-960E-F54E07DB12E4}">
      <dgm:prSet/>
      <dgm:spPr/>
      <dgm:t>
        <a:bodyPr/>
        <a:lstStyle/>
        <a:p>
          <a:endParaRPr lang="es-ES"/>
        </a:p>
      </dgm:t>
    </dgm:pt>
    <dgm:pt modelId="{6675EDE0-CF3A-4AE9-9D32-BC22435664E9}">
      <dgm:prSet phldrT="[Texto]"/>
      <dgm:spPr/>
      <dgm:t>
        <a:bodyPr/>
        <a:lstStyle/>
        <a:p>
          <a:r>
            <a:rPr lang="es-ES" dirty="0"/>
            <a:t>DTI</a:t>
          </a:r>
        </a:p>
      </dgm:t>
    </dgm:pt>
    <dgm:pt modelId="{5B0595CB-0793-403D-8A21-B97AD0C05206}" type="parTrans" cxnId="{94F05DC2-3A7F-47EF-A046-C20EAC271A37}">
      <dgm:prSet/>
      <dgm:spPr/>
      <dgm:t>
        <a:bodyPr/>
        <a:lstStyle/>
        <a:p>
          <a:endParaRPr lang="es-ES"/>
        </a:p>
      </dgm:t>
    </dgm:pt>
    <dgm:pt modelId="{F617DB28-01AA-4ED6-89B9-678E7C9607D4}" type="sibTrans" cxnId="{94F05DC2-3A7F-47EF-A046-C20EAC271A37}">
      <dgm:prSet/>
      <dgm:spPr/>
      <dgm:t>
        <a:bodyPr/>
        <a:lstStyle/>
        <a:p>
          <a:endParaRPr lang="es-ES"/>
        </a:p>
      </dgm:t>
    </dgm:pt>
    <dgm:pt modelId="{984D732F-1FF3-406F-8A3A-9BF8877E89D9}" type="pres">
      <dgm:prSet presAssocID="{F850DC54-4330-479D-B61D-13AD0D2A40F9}" presName="Name0" presStyleCnt="0">
        <dgm:presLayoutVars>
          <dgm:dir/>
          <dgm:resizeHandles val="exact"/>
        </dgm:presLayoutVars>
      </dgm:prSet>
      <dgm:spPr/>
    </dgm:pt>
    <dgm:pt modelId="{7F6A323D-4E4D-4091-A08F-96DACF6337F7}" type="pres">
      <dgm:prSet presAssocID="{F850DC54-4330-479D-B61D-13AD0D2A40F9}" presName="vNodes" presStyleCnt="0"/>
      <dgm:spPr/>
    </dgm:pt>
    <dgm:pt modelId="{8EA4EF77-E7D6-4A07-968F-9B4F9E9D0B8D}" type="pres">
      <dgm:prSet presAssocID="{6675EDE0-CF3A-4AE9-9D32-BC22435664E9}" presName="node" presStyleLbl="node1" presStyleIdx="0" presStyleCnt="5">
        <dgm:presLayoutVars>
          <dgm:bulletEnabled val="1"/>
        </dgm:presLayoutVars>
      </dgm:prSet>
      <dgm:spPr/>
    </dgm:pt>
    <dgm:pt modelId="{F12F5E49-DCBC-47A9-A499-FC676F50736F}" type="pres">
      <dgm:prSet presAssocID="{F617DB28-01AA-4ED6-89B9-678E7C9607D4}" presName="spacerT" presStyleCnt="0"/>
      <dgm:spPr/>
    </dgm:pt>
    <dgm:pt modelId="{1D7BB4A1-E966-4A5A-AA10-DC92218E1126}" type="pres">
      <dgm:prSet presAssocID="{F617DB28-01AA-4ED6-89B9-678E7C9607D4}" presName="sibTrans" presStyleLbl="sibTrans2D1" presStyleIdx="0" presStyleCnt="4"/>
      <dgm:spPr/>
    </dgm:pt>
    <dgm:pt modelId="{AFAAD6BC-770F-454A-93B8-19ACD4536F76}" type="pres">
      <dgm:prSet presAssocID="{F617DB28-01AA-4ED6-89B9-678E7C9607D4}" presName="spacerB" presStyleCnt="0"/>
      <dgm:spPr/>
    </dgm:pt>
    <dgm:pt modelId="{7B770DCF-F875-4E6C-BA0B-214C62F0162B}" type="pres">
      <dgm:prSet presAssocID="{1CEB9D00-F44B-44DA-A387-62D4AE8D1F0B}" presName="node" presStyleLbl="node1" presStyleIdx="1" presStyleCnt="5">
        <dgm:presLayoutVars>
          <dgm:bulletEnabled val="1"/>
        </dgm:presLayoutVars>
      </dgm:prSet>
      <dgm:spPr/>
    </dgm:pt>
    <dgm:pt modelId="{EC93A38C-DB64-4615-8028-0E278C4B438B}" type="pres">
      <dgm:prSet presAssocID="{BAEB7BC1-277F-40D2-96B4-33DEE267C392}" presName="spacerT" presStyleCnt="0"/>
      <dgm:spPr/>
    </dgm:pt>
    <dgm:pt modelId="{FFF13533-D12C-4180-B64B-F2185A98BE14}" type="pres">
      <dgm:prSet presAssocID="{BAEB7BC1-277F-40D2-96B4-33DEE267C392}" presName="sibTrans" presStyleLbl="sibTrans2D1" presStyleIdx="1" presStyleCnt="4"/>
      <dgm:spPr/>
    </dgm:pt>
    <dgm:pt modelId="{2C58FD8E-0BE3-43A9-B2C6-0C7E08241E54}" type="pres">
      <dgm:prSet presAssocID="{BAEB7BC1-277F-40D2-96B4-33DEE267C392}" presName="spacerB" presStyleCnt="0"/>
      <dgm:spPr/>
    </dgm:pt>
    <dgm:pt modelId="{254478F4-8B68-4A07-9387-7BAC33751AED}" type="pres">
      <dgm:prSet presAssocID="{71CDD658-B57A-4215-AE7E-452B3C5A0B2B}" presName="node" presStyleLbl="node1" presStyleIdx="2" presStyleCnt="5">
        <dgm:presLayoutVars>
          <dgm:bulletEnabled val="1"/>
        </dgm:presLayoutVars>
      </dgm:prSet>
      <dgm:spPr/>
    </dgm:pt>
    <dgm:pt modelId="{17224308-F121-40BC-85C5-944F9DD0B145}" type="pres">
      <dgm:prSet presAssocID="{8FA1CCF3-A3EE-4937-9F0C-F5FA2352415F}" presName="spacerT" presStyleCnt="0"/>
      <dgm:spPr/>
    </dgm:pt>
    <dgm:pt modelId="{F0389A2F-F103-4BBE-B3A0-11A9E0B47EEE}" type="pres">
      <dgm:prSet presAssocID="{8FA1CCF3-A3EE-4937-9F0C-F5FA2352415F}" presName="sibTrans" presStyleLbl="sibTrans2D1" presStyleIdx="2" presStyleCnt="4"/>
      <dgm:spPr/>
    </dgm:pt>
    <dgm:pt modelId="{91EF3257-D407-452D-A646-5D83DC171C1C}" type="pres">
      <dgm:prSet presAssocID="{8FA1CCF3-A3EE-4937-9F0C-F5FA2352415F}" presName="spacerB" presStyleCnt="0"/>
      <dgm:spPr/>
    </dgm:pt>
    <dgm:pt modelId="{6967C087-B983-4249-8D65-5D40CF0B7DE0}" type="pres">
      <dgm:prSet presAssocID="{733DC7EA-E8C1-4677-910C-78836E80816A}" presName="node" presStyleLbl="node1" presStyleIdx="3" presStyleCnt="5">
        <dgm:presLayoutVars>
          <dgm:bulletEnabled val="1"/>
        </dgm:presLayoutVars>
      </dgm:prSet>
      <dgm:spPr/>
    </dgm:pt>
    <dgm:pt modelId="{9C95FF4F-C328-44A5-934F-FCA68BD093FB}" type="pres">
      <dgm:prSet presAssocID="{F850DC54-4330-479D-B61D-13AD0D2A40F9}" presName="sibTransLast" presStyleLbl="sibTrans2D1" presStyleIdx="3" presStyleCnt="4" custAng="86989" custScaleX="37309" custScaleY="115879" custLinFactNeighborX="73574" custLinFactNeighborY="13518"/>
      <dgm:spPr/>
    </dgm:pt>
    <dgm:pt modelId="{86A01D6E-61DF-4088-A405-B3394210CC45}" type="pres">
      <dgm:prSet presAssocID="{F850DC54-4330-479D-B61D-13AD0D2A40F9}" presName="connectorText" presStyleLbl="sibTrans2D1" presStyleIdx="3" presStyleCnt="4"/>
      <dgm:spPr/>
    </dgm:pt>
    <dgm:pt modelId="{6F15360C-CE79-4962-BE31-1FB32D30C886}" type="pres">
      <dgm:prSet presAssocID="{F850DC54-4330-479D-B61D-13AD0D2A40F9}" presName="lastNode" presStyleLbl="node1" presStyleIdx="4" presStyleCnt="5" custScaleX="117992" custScaleY="115988" custLinFactX="37001" custLinFactNeighborX="100000" custLinFactNeighborY="-5791">
        <dgm:presLayoutVars>
          <dgm:bulletEnabled val="1"/>
        </dgm:presLayoutVars>
      </dgm:prSet>
      <dgm:spPr/>
    </dgm:pt>
  </dgm:ptLst>
  <dgm:cxnLst>
    <dgm:cxn modelId="{393E5404-406B-40C3-9DAE-62E69E73D4FA}" srcId="{F850DC54-4330-479D-B61D-13AD0D2A40F9}" destId="{733DC7EA-E8C1-4677-910C-78836E80816A}" srcOrd="3" destOrd="0" parTransId="{B11CD341-0D11-43E1-A32C-7A94B74ED37F}" sibTransId="{E42AEFE5-8F5C-463D-A221-C77FEAA4D39D}"/>
    <dgm:cxn modelId="{00FAAB04-0CEA-449A-A91D-9A89E67ABEE6}" srcId="{F850DC54-4330-479D-B61D-13AD0D2A40F9}" destId="{71CDD658-B57A-4215-AE7E-452B3C5A0B2B}" srcOrd="2" destOrd="0" parTransId="{2E4791E9-D126-4F47-8800-41205E176FE6}" sibTransId="{8FA1CCF3-A3EE-4937-9F0C-F5FA2352415F}"/>
    <dgm:cxn modelId="{C76D833A-C0B2-47A5-91E2-B135ACCD40C0}" type="presOf" srcId="{733DC7EA-E8C1-4677-910C-78836E80816A}" destId="{6967C087-B983-4249-8D65-5D40CF0B7DE0}" srcOrd="0" destOrd="0" presId="urn:microsoft.com/office/officeart/2005/8/layout/equation2"/>
    <dgm:cxn modelId="{62E9E16E-2D15-4C78-84E0-3E6F13C3B5A3}" type="presOf" srcId="{A4BAE754-EC6D-4A35-B51A-87C053D613F2}" destId="{6F15360C-CE79-4962-BE31-1FB32D30C886}" srcOrd="0" destOrd="0" presId="urn:microsoft.com/office/officeart/2005/8/layout/equation2"/>
    <dgm:cxn modelId="{865E0250-6E5A-47E7-AAF3-4590AF21B7D1}" type="presOf" srcId="{6675EDE0-CF3A-4AE9-9D32-BC22435664E9}" destId="{8EA4EF77-E7D6-4A07-968F-9B4F9E9D0B8D}" srcOrd="0" destOrd="0" presId="urn:microsoft.com/office/officeart/2005/8/layout/equation2"/>
    <dgm:cxn modelId="{CCA35950-2333-4267-BACA-D1356F09F2F5}" type="presOf" srcId="{71CDD658-B57A-4215-AE7E-452B3C5A0B2B}" destId="{254478F4-8B68-4A07-9387-7BAC33751AED}" srcOrd="0" destOrd="0" presId="urn:microsoft.com/office/officeart/2005/8/layout/equation2"/>
    <dgm:cxn modelId="{A997B87A-E0ED-4EE2-9F8F-EA2BD485481C}" type="presOf" srcId="{E42AEFE5-8F5C-463D-A221-C77FEAA4D39D}" destId="{86A01D6E-61DF-4088-A405-B3394210CC45}" srcOrd="1" destOrd="0" presId="urn:microsoft.com/office/officeart/2005/8/layout/equation2"/>
    <dgm:cxn modelId="{6CD83880-16EB-4E53-9BC5-19769DE99E53}" type="presOf" srcId="{8FA1CCF3-A3EE-4937-9F0C-F5FA2352415F}" destId="{F0389A2F-F103-4BBE-B3A0-11A9E0B47EEE}" srcOrd="0" destOrd="0" presId="urn:microsoft.com/office/officeart/2005/8/layout/equation2"/>
    <dgm:cxn modelId="{A6B21694-2683-480E-820B-8919F719EFBD}" srcId="{F850DC54-4330-479D-B61D-13AD0D2A40F9}" destId="{1CEB9D00-F44B-44DA-A387-62D4AE8D1F0B}" srcOrd="1" destOrd="0" parTransId="{5D5BF699-CC99-4C16-B695-E2C83E695C79}" sibTransId="{BAEB7BC1-277F-40D2-96B4-33DEE267C392}"/>
    <dgm:cxn modelId="{9BB3AFA0-CFDA-4C19-8D6B-481F13154B20}" type="presOf" srcId="{E42AEFE5-8F5C-463D-A221-C77FEAA4D39D}" destId="{9C95FF4F-C328-44A5-934F-FCA68BD093FB}" srcOrd="0" destOrd="0" presId="urn:microsoft.com/office/officeart/2005/8/layout/equation2"/>
    <dgm:cxn modelId="{F76C37B8-DFF9-4930-82A7-0D56EF318ADA}" type="presOf" srcId="{F617DB28-01AA-4ED6-89B9-678E7C9607D4}" destId="{1D7BB4A1-E966-4A5A-AA10-DC92218E1126}" srcOrd="0" destOrd="0" presId="urn:microsoft.com/office/officeart/2005/8/layout/equation2"/>
    <dgm:cxn modelId="{C69B6BB9-09FA-4058-B134-EC4A59648C1D}" type="presOf" srcId="{1CEB9D00-F44B-44DA-A387-62D4AE8D1F0B}" destId="{7B770DCF-F875-4E6C-BA0B-214C62F0162B}" srcOrd="0" destOrd="0" presId="urn:microsoft.com/office/officeart/2005/8/layout/equation2"/>
    <dgm:cxn modelId="{C67BFFBD-E734-4C5B-A43E-309CEC1778EB}" type="presOf" srcId="{F850DC54-4330-479D-B61D-13AD0D2A40F9}" destId="{984D732F-1FF3-406F-8A3A-9BF8877E89D9}" srcOrd="0" destOrd="0" presId="urn:microsoft.com/office/officeart/2005/8/layout/equation2"/>
    <dgm:cxn modelId="{94F05DC2-3A7F-47EF-A046-C20EAC271A37}" srcId="{F850DC54-4330-479D-B61D-13AD0D2A40F9}" destId="{6675EDE0-CF3A-4AE9-9D32-BC22435664E9}" srcOrd="0" destOrd="0" parTransId="{5B0595CB-0793-403D-8A21-B97AD0C05206}" sibTransId="{F617DB28-01AA-4ED6-89B9-678E7C9607D4}"/>
    <dgm:cxn modelId="{6B71D3D4-CFE4-4FE3-973F-94B18158EAE7}" type="presOf" srcId="{BAEB7BC1-277F-40D2-96B4-33DEE267C392}" destId="{FFF13533-D12C-4180-B64B-F2185A98BE14}" srcOrd="0" destOrd="0" presId="urn:microsoft.com/office/officeart/2005/8/layout/equation2"/>
    <dgm:cxn modelId="{A6BA75FA-AFE8-4D01-960E-F54E07DB12E4}" srcId="{F850DC54-4330-479D-B61D-13AD0D2A40F9}" destId="{A4BAE754-EC6D-4A35-B51A-87C053D613F2}" srcOrd="4" destOrd="0" parTransId="{0A3D4272-EB43-4FBA-BFED-36A84ACFCBA9}" sibTransId="{9818EB25-CA02-487D-9785-E6DB917D1964}"/>
    <dgm:cxn modelId="{A7234423-DC3E-4467-A3CB-C987F9253592}" type="presParOf" srcId="{984D732F-1FF3-406F-8A3A-9BF8877E89D9}" destId="{7F6A323D-4E4D-4091-A08F-96DACF6337F7}" srcOrd="0" destOrd="0" presId="urn:microsoft.com/office/officeart/2005/8/layout/equation2"/>
    <dgm:cxn modelId="{6FA85ABE-1E62-412F-84F9-41E27F4155A0}" type="presParOf" srcId="{7F6A323D-4E4D-4091-A08F-96DACF6337F7}" destId="{8EA4EF77-E7D6-4A07-968F-9B4F9E9D0B8D}" srcOrd="0" destOrd="0" presId="urn:microsoft.com/office/officeart/2005/8/layout/equation2"/>
    <dgm:cxn modelId="{670D14AB-A230-4E2C-82E5-D3E0F4F934F2}" type="presParOf" srcId="{7F6A323D-4E4D-4091-A08F-96DACF6337F7}" destId="{F12F5E49-DCBC-47A9-A499-FC676F50736F}" srcOrd="1" destOrd="0" presId="urn:microsoft.com/office/officeart/2005/8/layout/equation2"/>
    <dgm:cxn modelId="{A8BA49F6-4ABB-46F8-BB9B-B147B6FB4130}" type="presParOf" srcId="{7F6A323D-4E4D-4091-A08F-96DACF6337F7}" destId="{1D7BB4A1-E966-4A5A-AA10-DC92218E1126}" srcOrd="2" destOrd="0" presId="urn:microsoft.com/office/officeart/2005/8/layout/equation2"/>
    <dgm:cxn modelId="{9E376B63-73B8-4A35-A175-5F4968DCD9E0}" type="presParOf" srcId="{7F6A323D-4E4D-4091-A08F-96DACF6337F7}" destId="{AFAAD6BC-770F-454A-93B8-19ACD4536F76}" srcOrd="3" destOrd="0" presId="urn:microsoft.com/office/officeart/2005/8/layout/equation2"/>
    <dgm:cxn modelId="{F528B24C-0B85-4105-BDF1-ADA789799DCA}" type="presParOf" srcId="{7F6A323D-4E4D-4091-A08F-96DACF6337F7}" destId="{7B770DCF-F875-4E6C-BA0B-214C62F0162B}" srcOrd="4" destOrd="0" presId="urn:microsoft.com/office/officeart/2005/8/layout/equation2"/>
    <dgm:cxn modelId="{54197426-A907-47DC-879D-99A2B48340F7}" type="presParOf" srcId="{7F6A323D-4E4D-4091-A08F-96DACF6337F7}" destId="{EC93A38C-DB64-4615-8028-0E278C4B438B}" srcOrd="5" destOrd="0" presId="urn:microsoft.com/office/officeart/2005/8/layout/equation2"/>
    <dgm:cxn modelId="{AFC4BFA9-9F65-4A90-94D7-C249ADA6E533}" type="presParOf" srcId="{7F6A323D-4E4D-4091-A08F-96DACF6337F7}" destId="{FFF13533-D12C-4180-B64B-F2185A98BE14}" srcOrd="6" destOrd="0" presId="urn:microsoft.com/office/officeart/2005/8/layout/equation2"/>
    <dgm:cxn modelId="{2CE6D965-C8B3-46DE-A372-FE7178A1F296}" type="presParOf" srcId="{7F6A323D-4E4D-4091-A08F-96DACF6337F7}" destId="{2C58FD8E-0BE3-43A9-B2C6-0C7E08241E54}" srcOrd="7" destOrd="0" presId="urn:microsoft.com/office/officeart/2005/8/layout/equation2"/>
    <dgm:cxn modelId="{116B1CA1-D666-415D-BF9F-A6BFBAEFBCDE}" type="presParOf" srcId="{7F6A323D-4E4D-4091-A08F-96DACF6337F7}" destId="{254478F4-8B68-4A07-9387-7BAC33751AED}" srcOrd="8" destOrd="0" presId="urn:microsoft.com/office/officeart/2005/8/layout/equation2"/>
    <dgm:cxn modelId="{844C57BE-5E12-42C9-80E7-6F612F97B422}" type="presParOf" srcId="{7F6A323D-4E4D-4091-A08F-96DACF6337F7}" destId="{17224308-F121-40BC-85C5-944F9DD0B145}" srcOrd="9" destOrd="0" presId="urn:microsoft.com/office/officeart/2005/8/layout/equation2"/>
    <dgm:cxn modelId="{B25EDAD2-93CC-45CB-AF04-A4868F343B1A}" type="presParOf" srcId="{7F6A323D-4E4D-4091-A08F-96DACF6337F7}" destId="{F0389A2F-F103-4BBE-B3A0-11A9E0B47EEE}" srcOrd="10" destOrd="0" presId="urn:microsoft.com/office/officeart/2005/8/layout/equation2"/>
    <dgm:cxn modelId="{E68A0F17-70EC-4CFA-B9F7-147008087B5E}" type="presParOf" srcId="{7F6A323D-4E4D-4091-A08F-96DACF6337F7}" destId="{91EF3257-D407-452D-A646-5D83DC171C1C}" srcOrd="11" destOrd="0" presId="urn:microsoft.com/office/officeart/2005/8/layout/equation2"/>
    <dgm:cxn modelId="{223C42E1-EA5E-43BB-9B81-EA644292C528}" type="presParOf" srcId="{7F6A323D-4E4D-4091-A08F-96DACF6337F7}" destId="{6967C087-B983-4249-8D65-5D40CF0B7DE0}" srcOrd="12" destOrd="0" presId="urn:microsoft.com/office/officeart/2005/8/layout/equation2"/>
    <dgm:cxn modelId="{269C17AC-59B5-489A-9D52-942FAE8F7539}" type="presParOf" srcId="{984D732F-1FF3-406F-8A3A-9BF8877E89D9}" destId="{9C95FF4F-C328-44A5-934F-FCA68BD093FB}" srcOrd="1" destOrd="0" presId="urn:microsoft.com/office/officeart/2005/8/layout/equation2"/>
    <dgm:cxn modelId="{2EE76E91-8471-48E5-97A0-E149D2AED5BD}" type="presParOf" srcId="{9C95FF4F-C328-44A5-934F-FCA68BD093FB}" destId="{86A01D6E-61DF-4088-A405-B3394210CC45}" srcOrd="0" destOrd="0" presId="urn:microsoft.com/office/officeart/2005/8/layout/equation2"/>
    <dgm:cxn modelId="{C7B5BE1B-5D6D-424C-B9B3-FE829398AE01}" type="presParOf" srcId="{984D732F-1FF3-406F-8A3A-9BF8877E89D9}" destId="{6F15360C-CE79-4962-BE31-1FB32D30C886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50DC54-4330-479D-B61D-13AD0D2A40F9}" type="doc">
      <dgm:prSet loTypeId="urn:microsoft.com/office/officeart/2005/8/layout/equation2" loCatId="process" qsTypeId="urn:microsoft.com/office/officeart/2005/8/quickstyle/simple5" qsCatId="simple" csTypeId="urn:microsoft.com/office/officeart/2005/8/colors/accent1_2" csCatId="accent1" phldr="1"/>
      <dgm:spPr/>
    </dgm:pt>
    <dgm:pt modelId="{1CEB9D00-F44B-44DA-A387-62D4AE8D1F0B}">
      <dgm:prSet phldrT="[Texto]"/>
      <dgm:spPr/>
      <dgm:t>
        <a:bodyPr/>
        <a:lstStyle/>
        <a:p>
          <a:r>
            <a:rPr lang="es-ES" dirty="0"/>
            <a:t>PSTD</a:t>
          </a:r>
        </a:p>
      </dgm:t>
    </dgm:pt>
    <dgm:pt modelId="{5D5BF699-CC99-4C16-B695-E2C83E695C79}" type="parTrans" cxnId="{A6B21694-2683-480E-820B-8919F719EFBD}">
      <dgm:prSet/>
      <dgm:spPr/>
      <dgm:t>
        <a:bodyPr/>
        <a:lstStyle/>
        <a:p>
          <a:endParaRPr lang="es-ES"/>
        </a:p>
      </dgm:t>
    </dgm:pt>
    <dgm:pt modelId="{BAEB7BC1-277F-40D2-96B4-33DEE267C392}" type="sibTrans" cxnId="{A6B21694-2683-480E-820B-8919F719EFBD}">
      <dgm:prSet/>
      <dgm:spPr/>
      <dgm:t>
        <a:bodyPr/>
        <a:lstStyle/>
        <a:p>
          <a:endParaRPr lang="es-ES"/>
        </a:p>
      </dgm:t>
    </dgm:pt>
    <dgm:pt modelId="{71CDD658-B57A-4215-AE7E-452B3C5A0B2B}">
      <dgm:prSet phldrT="[Texto]"/>
      <dgm:spPr/>
      <dgm:t>
        <a:bodyPr/>
        <a:lstStyle/>
        <a:p>
          <a:r>
            <a:rPr lang="es-ES" dirty="0"/>
            <a:t>PID</a:t>
          </a:r>
        </a:p>
      </dgm:t>
    </dgm:pt>
    <dgm:pt modelId="{2E4791E9-D126-4F47-8800-41205E176FE6}" type="parTrans" cxnId="{00FAAB04-0CEA-449A-A91D-9A89E67ABEE6}">
      <dgm:prSet/>
      <dgm:spPr/>
      <dgm:t>
        <a:bodyPr/>
        <a:lstStyle/>
        <a:p>
          <a:endParaRPr lang="es-ES"/>
        </a:p>
      </dgm:t>
    </dgm:pt>
    <dgm:pt modelId="{8FA1CCF3-A3EE-4937-9F0C-F5FA2352415F}" type="sibTrans" cxnId="{00FAAB04-0CEA-449A-A91D-9A89E67ABEE6}">
      <dgm:prSet/>
      <dgm:spPr/>
      <dgm:t>
        <a:bodyPr/>
        <a:lstStyle/>
        <a:p>
          <a:endParaRPr lang="es-ES"/>
        </a:p>
      </dgm:t>
    </dgm:pt>
    <dgm:pt modelId="{733DC7EA-E8C1-4677-910C-78836E80816A}">
      <dgm:prSet phldrT="[Texto]"/>
      <dgm:spPr/>
      <dgm:t>
        <a:bodyPr/>
        <a:lstStyle/>
        <a:p>
          <a:r>
            <a:rPr lang="es-ES" dirty="0"/>
            <a:t>D3HUB</a:t>
          </a:r>
        </a:p>
      </dgm:t>
    </dgm:pt>
    <dgm:pt modelId="{B11CD341-0D11-43E1-A32C-7A94B74ED37F}" type="parTrans" cxnId="{393E5404-406B-40C3-9DAE-62E69E73D4FA}">
      <dgm:prSet/>
      <dgm:spPr/>
      <dgm:t>
        <a:bodyPr/>
        <a:lstStyle/>
        <a:p>
          <a:endParaRPr lang="es-ES"/>
        </a:p>
      </dgm:t>
    </dgm:pt>
    <dgm:pt modelId="{E42AEFE5-8F5C-463D-A221-C77FEAA4D39D}" type="sibTrans" cxnId="{393E5404-406B-40C3-9DAE-62E69E73D4FA}">
      <dgm:prSet/>
      <dgm:spPr>
        <a:ln>
          <a:solidFill>
            <a:schemeClr val="accent2"/>
          </a:solidFill>
        </a:ln>
      </dgm:spPr>
      <dgm:t>
        <a:bodyPr/>
        <a:lstStyle/>
        <a:p>
          <a:endParaRPr lang="es-ES"/>
        </a:p>
      </dgm:t>
    </dgm:pt>
    <dgm:pt modelId="{A4BAE754-EC6D-4A35-B51A-87C053D613F2}">
      <dgm:prSet phldrT="[Texto]"/>
      <dgm:spPr/>
      <dgm:t>
        <a:bodyPr/>
        <a:lstStyle/>
        <a:p>
          <a:r>
            <a:rPr lang="es-ES" dirty="0"/>
            <a:t>STO MÁLAGA</a:t>
          </a:r>
        </a:p>
      </dgm:t>
    </dgm:pt>
    <dgm:pt modelId="{0A3D4272-EB43-4FBA-BFED-36A84ACFCBA9}" type="parTrans" cxnId="{A6BA75FA-AFE8-4D01-960E-F54E07DB12E4}">
      <dgm:prSet/>
      <dgm:spPr/>
      <dgm:t>
        <a:bodyPr/>
        <a:lstStyle/>
        <a:p>
          <a:endParaRPr lang="es-ES"/>
        </a:p>
      </dgm:t>
    </dgm:pt>
    <dgm:pt modelId="{9818EB25-CA02-487D-9785-E6DB917D1964}" type="sibTrans" cxnId="{A6BA75FA-AFE8-4D01-960E-F54E07DB12E4}">
      <dgm:prSet/>
      <dgm:spPr/>
      <dgm:t>
        <a:bodyPr/>
        <a:lstStyle/>
        <a:p>
          <a:endParaRPr lang="es-ES"/>
        </a:p>
      </dgm:t>
    </dgm:pt>
    <dgm:pt modelId="{6675EDE0-CF3A-4AE9-9D32-BC22435664E9}">
      <dgm:prSet phldrT="[Texto]"/>
      <dgm:spPr/>
      <dgm:t>
        <a:bodyPr/>
        <a:lstStyle/>
        <a:p>
          <a:r>
            <a:rPr lang="es-ES" dirty="0"/>
            <a:t>DTI</a:t>
          </a:r>
        </a:p>
      </dgm:t>
    </dgm:pt>
    <dgm:pt modelId="{5B0595CB-0793-403D-8A21-B97AD0C05206}" type="parTrans" cxnId="{94F05DC2-3A7F-47EF-A046-C20EAC271A37}">
      <dgm:prSet/>
      <dgm:spPr/>
      <dgm:t>
        <a:bodyPr/>
        <a:lstStyle/>
        <a:p>
          <a:endParaRPr lang="es-ES"/>
        </a:p>
      </dgm:t>
    </dgm:pt>
    <dgm:pt modelId="{F617DB28-01AA-4ED6-89B9-678E7C9607D4}" type="sibTrans" cxnId="{94F05DC2-3A7F-47EF-A046-C20EAC271A37}">
      <dgm:prSet/>
      <dgm:spPr/>
      <dgm:t>
        <a:bodyPr/>
        <a:lstStyle/>
        <a:p>
          <a:endParaRPr lang="es-ES"/>
        </a:p>
      </dgm:t>
    </dgm:pt>
    <dgm:pt modelId="{984D732F-1FF3-406F-8A3A-9BF8877E89D9}" type="pres">
      <dgm:prSet presAssocID="{F850DC54-4330-479D-B61D-13AD0D2A40F9}" presName="Name0" presStyleCnt="0">
        <dgm:presLayoutVars>
          <dgm:dir/>
          <dgm:resizeHandles val="exact"/>
        </dgm:presLayoutVars>
      </dgm:prSet>
      <dgm:spPr/>
    </dgm:pt>
    <dgm:pt modelId="{7F6A323D-4E4D-4091-A08F-96DACF6337F7}" type="pres">
      <dgm:prSet presAssocID="{F850DC54-4330-479D-B61D-13AD0D2A40F9}" presName="vNodes" presStyleCnt="0"/>
      <dgm:spPr/>
    </dgm:pt>
    <dgm:pt modelId="{8EA4EF77-E7D6-4A07-968F-9B4F9E9D0B8D}" type="pres">
      <dgm:prSet presAssocID="{6675EDE0-CF3A-4AE9-9D32-BC22435664E9}" presName="node" presStyleLbl="node1" presStyleIdx="0" presStyleCnt="5">
        <dgm:presLayoutVars>
          <dgm:bulletEnabled val="1"/>
        </dgm:presLayoutVars>
      </dgm:prSet>
      <dgm:spPr/>
    </dgm:pt>
    <dgm:pt modelId="{F12F5E49-DCBC-47A9-A499-FC676F50736F}" type="pres">
      <dgm:prSet presAssocID="{F617DB28-01AA-4ED6-89B9-678E7C9607D4}" presName="spacerT" presStyleCnt="0"/>
      <dgm:spPr/>
    </dgm:pt>
    <dgm:pt modelId="{1D7BB4A1-E966-4A5A-AA10-DC92218E1126}" type="pres">
      <dgm:prSet presAssocID="{F617DB28-01AA-4ED6-89B9-678E7C9607D4}" presName="sibTrans" presStyleLbl="sibTrans2D1" presStyleIdx="0" presStyleCnt="4"/>
      <dgm:spPr/>
    </dgm:pt>
    <dgm:pt modelId="{AFAAD6BC-770F-454A-93B8-19ACD4536F76}" type="pres">
      <dgm:prSet presAssocID="{F617DB28-01AA-4ED6-89B9-678E7C9607D4}" presName="spacerB" presStyleCnt="0"/>
      <dgm:spPr/>
    </dgm:pt>
    <dgm:pt modelId="{7B770DCF-F875-4E6C-BA0B-214C62F0162B}" type="pres">
      <dgm:prSet presAssocID="{1CEB9D00-F44B-44DA-A387-62D4AE8D1F0B}" presName="node" presStyleLbl="node1" presStyleIdx="1" presStyleCnt="5">
        <dgm:presLayoutVars>
          <dgm:bulletEnabled val="1"/>
        </dgm:presLayoutVars>
      </dgm:prSet>
      <dgm:spPr/>
    </dgm:pt>
    <dgm:pt modelId="{EC93A38C-DB64-4615-8028-0E278C4B438B}" type="pres">
      <dgm:prSet presAssocID="{BAEB7BC1-277F-40D2-96B4-33DEE267C392}" presName="spacerT" presStyleCnt="0"/>
      <dgm:spPr/>
    </dgm:pt>
    <dgm:pt modelId="{FFF13533-D12C-4180-B64B-F2185A98BE14}" type="pres">
      <dgm:prSet presAssocID="{BAEB7BC1-277F-40D2-96B4-33DEE267C392}" presName="sibTrans" presStyleLbl="sibTrans2D1" presStyleIdx="1" presStyleCnt="4"/>
      <dgm:spPr/>
    </dgm:pt>
    <dgm:pt modelId="{2C58FD8E-0BE3-43A9-B2C6-0C7E08241E54}" type="pres">
      <dgm:prSet presAssocID="{BAEB7BC1-277F-40D2-96B4-33DEE267C392}" presName="spacerB" presStyleCnt="0"/>
      <dgm:spPr/>
    </dgm:pt>
    <dgm:pt modelId="{254478F4-8B68-4A07-9387-7BAC33751AED}" type="pres">
      <dgm:prSet presAssocID="{71CDD658-B57A-4215-AE7E-452B3C5A0B2B}" presName="node" presStyleLbl="node1" presStyleIdx="2" presStyleCnt="5">
        <dgm:presLayoutVars>
          <dgm:bulletEnabled val="1"/>
        </dgm:presLayoutVars>
      </dgm:prSet>
      <dgm:spPr/>
    </dgm:pt>
    <dgm:pt modelId="{17224308-F121-40BC-85C5-944F9DD0B145}" type="pres">
      <dgm:prSet presAssocID="{8FA1CCF3-A3EE-4937-9F0C-F5FA2352415F}" presName="spacerT" presStyleCnt="0"/>
      <dgm:spPr/>
    </dgm:pt>
    <dgm:pt modelId="{F0389A2F-F103-4BBE-B3A0-11A9E0B47EEE}" type="pres">
      <dgm:prSet presAssocID="{8FA1CCF3-A3EE-4937-9F0C-F5FA2352415F}" presName="sibTrans" presStyleLbl="sibTrans2D1" presStyleIdx="2" presStyleCnt="4"/>
      <dgm:spPr/>
    </dgm:pt>
    <dgm:pt modelId="{91EF3257-D407-452D-A646-5D83DC171C1C}" type="pres">
      <dgm:prSet presAssocID="{8FA1CCF3-A3EE-4937-9F0C-F5FA2352415F}" presName="spacerB" presStyleCnt="0"/>
      <dgm:spPr/>
    </dgm:pt>
    <dgm:pt modelId="{6967C087-B983-4249-8D65-5D40CF0B7DE0}" type="pres">
      <dgm:prSet presAssocID="{733DC7EA-E8C1-4677-910C-78836E80816A}" presName="node" presStyleLbl="node1" presStyleIdx="3" presStyleCnt="5">
        <dgm:presLayoutVars>
          <dgm:bulletEnabled val="1"/>
        </dgm:presLayoutVars>
      </dgm:prSet>
      <dgm:spPr/>
    </dgm:pt>
    <dgm:pt modelId="{9C95FF4F-C328-44A5-934F-FCA68BD093FB}" type="pres">
      <dgm:prSet presAssocID="{F850DC54-4330-479D-B61D-13AD0D2A40F9}" presName="sibTransLast" presStyleLbl="sibTrans2D1" presStyleIdx="3" presStyleCnt="4" custAng="86989" custScaleX="37309" custScaleY="115879" custLinFactNeighborX="73574" custLinFactNeighborY="13518"/>
      <dgm:spPr/>
    </dgm:pt>
    <dgm:pt modelId="{86A01D6E-61DF-4088-A405-B3394210CC45}" type="pres">
      <dgm:prSet presAssocID="{F850DC54-4330-479D-B61D-13AD0D2A40F9}" presName="connectorText" presStyleLbl="sibTrans2D1" presStyleIdx="3" presStyleCnt="4"/>
      <dgm:spPr/>
    </dgm:pt>
    <dgm:pt modelId="{6F15360C-CE79-4962-BE31-1FB32D30C886}" type="pres">
      <dgm:prSet presAssocID="{F850DC54-4330-479D-B61D-13AD0D2A40F9}" presName="lastNode" presStyleLbl="node1" presStyleIdx="4" presStyleCnt="5" custScaleX="117992" custScaleY="115988" custLinFactX="44660" custLinFactNeighborX="100000" custLinFactNeighborY="-6192">
        <dgm:presLayoutVars>
          <dgm:bulletEnabled val="1"/>
        </dgm:presLayoutVars>
      </dgm:prSet>
      <dgm:spPr/>
    </dgm:pt>
  </dgm:ptLst>
  <dgm:cxnLst>
    <dgm:cxn modelId="{393E5404-406B-40C3-9DAE-62E69E73D4FA}" srcId="{F850DC54-4330-479D-B61D-13AD0D2A40F9}" destId="{733DC7EA-E8C1-4677-910C-78836E80816A}" srcOrd="3" destOrd="0" parTransId="{B11CD341-0D11-43E1-A32C-7A94B74ED37F}" sibTransId="{E42AEFE5-8F5C-463D-A221-C77FEAA4D39D}"/>
    <dgm:cxn modelId="{00FAAB04-0CEA-449A-A91D-9A89E67ABEE6}" srcId="{F850DC54-4330-479D-B61D-13AD0D2A40F9}" destId="{71CDD658-B57A-4215-AE7E-452B3C5A0B2B}" srcOrd="2" destOrd="0" parTransId="{2E4791E9-D126-4F47-8800-41205E176FE6}" sibTransId="{8FA1CCF3-A3EE-4937-9F0C-F5FA2352415F}"/>
    <dgm:cxn modelId="{C76D833A-C0B2-47A5-91E2-B135ACCD40C0}" type="presOf" srcId="{733DC7EA-E8C1-4677-910C-78836E80816A}" destId="{6967C087-B983-4249-8D65-5D40CF0B7DE0}" srcOrd="0" destOrd="0" presId="urn:microsoft.com/office/officeart/2005/8/layout/equation2"/>
    <dgm:cxn modelId="{62E9E16E-2D15-4C78-84E0-3E6F13C3B5A3}" type="presOf" srcId="{A4BAE754-EC6D-4A35-B51A-87C053D613F2}" destId="{6F15360C-CE79-4962-BE31-1FB32D30C886}" srcOrd="0" destOrd="0" presId="urn:microsoft.com/office/officeart/2005/8/layout/equation2"/>
    <dgm:cxn modelId="{865E0250-6E5A-47E7-AAF3-4590AF21B7D1}" type="presOf" srcId="{6675EDE0-CF3A-4AE9-9D32-BC22435664E9}" destId="{8EA4EF77-E7D6-4A07-968F-9B4F9E9D0B8D}" srcOrd="0" destOrd="0" presId="urn:microsoft.com/office/officeart/2005/8/layout/equation2"/>
    <dgm:cxn modelId="{CCA35950-2333-4267-BACA-D1356F09F2F5}" type="presOf" srcId="{71CDD658-B57A-4215-AE7E-452B3C5A0B2B}" destId="{254478F4-8B68-4A07-9387-7BAC33751AED}" srcOrd="0" destOrd="0" presId="urn:microsoft.com/office/officeart/2005/8/layout/equation2"/>
    <dgm:cxn modelId="{A997B87A-E0ED-4EE2-9F8F-EA2BD485481C}" type="presOf" srcId="{E42AEFE5-8F5C-463D-A221-C77FEAA4D39D}" destId="{86A01D6E-61DF-4088-A405-B3394210CC45}" srcOrd="1" destOrd="0" presId="urn:microsoft.com/office/officeart/2005/8/layout/equation2"/>
    <dgm:cxn modelId="{6CD83880-16EB-4E53-9BC5-19769DE99E53}" type="presOf" srcId="{8FA1CCF3-A3EE-4937-9F0C-F5FA2352415F}" destId="{F0389A2F-F103-4BBE-B3A0-11A9E0B47EEE}" srcOrd="0" destOrd="0" presId="urn:microsoft.com/office/officeart/2005/8/layout/equation2"/>
    <dgm:cxn modelId="{A6B21694-2683-480E-820B-8919F719EFBD}" srcId="{F850DC54-4330-479D-B61D-13AD0D2A40F9}" destId="{1CEB9D00-F44B-44DA-A387-62D4AE8D1F0B}" srcOrd="1" destOrd="0" parTransId="{5D5BF699-CC99-4C16-B695-E2C83E695C79}" sibTransId="{BAEB7BC1-277F-40D2-96B4-33DEE267C392}"/>
    <dgm:cxn modelId="{9BB3AFA0-CFDA-4C19-8D6B-481F13154B20}" type="presOf" srcId="{E42AEFE5-8F5C-463D-A221-C77FEAA4D39D}" destId="{9C95FF4F-C328-44A5-934F-FCA68BD093FB}" srcOrd="0" destOrd="0" presId="urn:microsoft.com/office/officeart/2005/8/layout/equation2"/>
    <dgm:cxn modelId="{F76C37B8-DFF9-4930-82A7-0D56EF318ADA}" type="presOf" srcId="{F617DB28-01AA-4ED6-89B9-678E7C9607D4}" destId="{1D7BB4A1-E966-4A5A-AA10-DC92218E1126}" srcOrd="0" destOrd="0" presId="urn:microsoft.com/office/officeart/2005/8/layout/equation2"/>
    <dgm:cxn modelId="{C69B6BB9-09FA-4058-B134-EC4A59648C1D}" type="presOf" srcId="{1CEB9D00-F44B-44DA-A387-62D4AE8D1F0B}" destId="{7B770DCF-F875-4E6C-BA0B-214C62F0162B}" srcOrd="0" destOrd="0" presId="urn:microsoft.com/office/officeart/2005/8/layout/equation2"/>
    <dgm:cxn modelId="{C67BFFBD-E734-4C5B-A43E-309CEC1778EB}" type="presOf" srcId="{F850DC54-4330-479D-B61D-13AD0D2A40F9}" destId="{984D732F-1FF3-406F-8A3A-9BF8877E89D9}" srcOrd="0" destOrd="0" presId="urn:microsoft.com/office/officeart/2005/8/layout/equation2"/>
    <dgm:cxn modelId="{94F05DC2-3A7F-47EF-A046-C20EAC271A37}" srcId="{F850DC54-4330-479D-B61D-13AD0D2A40F9}" destId="{6675EDE0-CF3A-4AE9-9D32-BC22435664E9}" srcOrd="0" destOrd="0" parTransId="{5B0595CB-0793-403D-8A21-B97AD0C05206}" sibTransId="{F617DB28-01AA-4ED6-89B9-678E7C9607D4}"/>
    <dgm:cxn modelId="{6B71D3D4-CFE4-4FE3-973F-94B18158EAE7}" type="presOf" srcId="{BAEB7BC1-277F-40D2-96B4-33DEE267C392}" destId="{FFF13533-D12C-4180-B64B-F2185A98BE14}" srcOrd="0" destOrd="0" presId="urn:microsoft.com/office/officeart/2005/8/layout/equation2"/>
    <dgm:cxn modelId="{A6BA75FA-AFE8-4D01-960E-F54E07DB12E4}" srcId="{F850DC54-4330-479D-B61D-13AD0D2A40F9}" destId="{A4BAE754-EC6D-4A35-B51A-87C053D613F2}" srcOrd="4" destOrd="0" parTransId="{0A3D4272-EB43-4FBA-BFED-36A84ACFCBA9}" sibTransId="{9818EB25-CA02-487D-9785-E6DB917D1964}"/>
    <dgm:cxn modelId="{A7234423-DC3E-4467-A3CB-C987F9253592}" type="presParOf" srcId="{984D732F-1FF3-406F-8A3A-9BF8877E89D9}" destId="{7F6A323D-4E4D-4091-A08F-96DACF6337F7}" srcOrd="0" destOrd="0" presId="urn:microsoft.com/office/officeart/2005/8/layout/equation2"/>
    <dgm:cxn modelId="{6FA85ABE-1E62-412F-84F9-41E27F4155A0}" type="presParOf" srcId="{7F6A323D-4E4D-4091-A08F-96DACF6337F7}" destId="{8EA4EF77-E7D6-4A07-968F-9B4F9E9D0B8D}" srcOrd="0" destOrd="0" presId="urn:microsoft.com/office/officeart/2005/8/layout/equation2"/>
    <dgm:cxn modelId="{670D14AB-A230-4E2C-82E5-D3E0F4F934F2}" type="presParOf" srcId="{7F6A323D-4E4D-4091-A08F-96DACF6337F7}" destId="{F12F5E49-DCBC-47A9-A499-FC676F50736F}" srcOrd="1" destOrd="0" presId="urn:microsoft.com/office/officeart/2005/8/layout/equation2"/>
    <dgm:cxn modelId="{A8BA49F6-4ABB-46F8-BB9B-B147B6FB4130}" type="presParOf" srcId="{7F6A323D-4E4D-4091-A08F-96DACF6337F7}" destId="{1D7BB4A1-E966-4A5A-AA10-DC92218E1126}" srcOrd="2" destOrd="0" presId="urn:microsoft.com/office/officeart/2005/8/layout/equation2"/>
    <dgm:cxn modelId="{9E376B63-73B8-4A35-A175-5F4968DCD9E0}" type="presParOf" srcId="{7F6A323D-4E4D-4091-A08F-96DACF6337F7}" destId="{AFAAD6BC-770F-454A-93B8-19ACD4536F76}" srcOrd="3" destOrd="0" presId="urn:microsoft.com/office/officeart/2005/8/layout/equation2"/>
    <dgm:cxn modelId="{F528B24C-0B85-4105-BDF1-ADA789799DCA}" type="presParOf" srcId="{7F6A323D-4E4D-4091-A08F-96DACF6337F7}" destId="{7B770DCF-F875-4E6C-BA0B-214C62F0162B}" srcOrd="4" destOrd="0" presId="urn:microsoft.com/office/officeart/2005/8/layout/equation2"/>
    <dgm:cxn modelId="{54197426-A907-47DC-879D-99A2B48340F7}" type="presParOf" srcId="{7F6A323D-4E4D-4091-A08F-96DACF6337F7}" destId="{EC93A38C-DB64-4615-8028-0E278C4B438B}" srcOrd="5" destOrd="0" presId="urn:microsoft.com/office/officeart/2005/8/layout/equation2"/>
    <dgm:cxn modelId="{AFC4BFA9-9F65-4A90-94D7-C249ADA6E533}" type="presParOf" srcId="{7F6A323D-4E4D-4091-A08F-96DACF6337F7}" destId="{FFF13533-D12C-4180-B64B-F2185A98BE14}" srcOrd="6" destOrd="0" presId="urn:microsoft.com/office/officeart/2005/8/layout/equation2"/>
    <dgm:cxn modelId="{2CE6D965-C8B3-46DE-A372-FE7178A1F296}" type="presParOf" srcId="{7F6A323D-4E4D-4091-A08F-96DACF6337F7}" destId="{2C58FD8E-0BE3-43A9-B2C6-0C7E08241E54}" srcOrd="7" destOrd="0" presId="urn:microsoft.com/office/officeart/2005/8/layout/equation2"/>
    <dgm:cxn modelId="{116B1CA1-D666-415D-BF9F-A6BFBAEFBCDE}" type="presParOf" srcId="{7F6A323D-4E4D-4091-A08F-96DACF6337F7}" destId="{254478F4-8B68-4A07-9387-7BAC33751AED}" srcOrd="8" destOrd="0" presId="urn:microsoft.com/office/officeart/2005/8/layout/equation2"/>
    <dgm:cxn modelId="{844C57BE-5E12-42C9-80E7-6F612F97B422}" type="presParOf" srcId="{7F6A323D-4E4D-4091-A08F-96DACF6337F7}" destId="{17224308-F121-40BC-85C5-944F9DD0B145}" srcOrd="9" destOrd="0" presId="urn:microsoft.com/office/officeart/2005/8/layout/equation2"/>
    <dgm:cxn modelId="{B25EDAD2-93CC-45CB-AF04-A4868F343B1A}" type="presParOf" srcId="{7F6A323D-4E4D-4091-A08F-96DACF6337F7}" destId="{F0389A2F-F103-4BBE-B3A0-11A9E0B47EEE}" srcOrd="10" destOrd="0" presId="urn:microsoft.com/office/officeart/2005/8/layout/equation2"/>
    <dgm:cxn modelId="{E68A0F17-70EC-4CFA-B9F7-147008087B5E}" type="presParOf" srcId="{7F6A323D-4E4D-4091-A08F-96DACF6337F7}" destId="{91EF3257-D407-452D-A646-5D83DC171C1C}" srcOrd="11" destOrd="0" presId="urn:microsoft.com/office/officeart/2005/8/layout/equation2"/>
    <dgm:cxn modelId="{223C42E1-EA5E-43BB-9B81-EA644292C528}" type="presParOf" srcId="{7F6A323D-4E4D-4091-A08F-96DACF6337F7}" destId="{6967C087-B983-4249-8D65-5D40CF0B7DE0}" srcOrd="12" destOrd="0" presId="urn:microsoft.com/office/officeart/2005/8/layout/equation2"/>
    <dgm:cxn modelId="{269C17AC-59B5-489A-9D52-942FAE8F7539}" type="presParOf" srcId="{984D732F-1FF3-406F-8A3A-9BF8877E89D9}" destId="{9C95FF4F-C328-44A5-934F-FCA68BD093FB}" srcOrd="1" destOrd="0" presId="urn:microsoft.com/office/officeart/2005/8/layout/equation2"/>
    <dgm:cxn modelId="{2EE76E91-8471-48E5-97A0-E149D2AED5BD}" type="presParOf" srcId="{9C95FF4F-C328-44A5-934F-FCA68BD093FB}" destId="{86A01D6E-61DF-4088-A405-B3394210CC45}" srcOrd="0" destOrd="0" presId="urn:microsoft.com/office/officeart/2005/8/layout/equation2"/>
    <dgm:cxn modelId="{C7B5BE1B-5D6D-424C-B9B3-FE829398AE01}" type="presParOf" srcId="{984D732F-1FF3-406F-8A3A-9BF8877E89D9}" destId="{6F15360C-CE79-4962-BE31-1FB32D30C886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AE86B1-576D-477E-B048-049DE7B9F0EC}">
      <dsp:nvSpPr>
        <dsp:cNvPr id="0" name=""/>
        <dsp:cNvSpPr/>
      </dsp:nvSpPr>
      <dsp:spPr>
        <a:xfrm>
          <a:off x="2540366" y="1183537"/>
          <a:ext cx="3061494" cy="3151265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b="0" kern="1200" dirty="0">
              <a:latin typeface="Bahnschrift" panose="020B0502040204020203" pitchFamily="34" charset="0"/>
            </a:rPr>
            <a:t>DATOS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b="0" kern="1200" dirty="0">
              <a:latin typeface="Bahnschrift" panose="020B0502040204020203" pitchFamily="34" charset="0"/>
            </a:rPr>
            <a:t>(flujos)</a:t>
          </a:r>
          <a:endParaRPr lang="es-ES" sz="4000" b="0" kern="1200" dirty="0">
            <a:latin typeface="Bahnschrift" panose="020B0502040204020203" pitchFamily="34" charset="0"/>
          </a:endParaRPr>
        </a:p>
      </dsp:txBody>
      <dsp:txXfrm>
        <a:off x="2988711" y="1645029"/>
        <a:ext cx="2164804" cy="2228281"/>
      </dsp:txXfrm>
    </dsp:sp>
    <dsp:sp modelId="{CC9195B5-B3D5-4EF2-BDEC-9BF46635BDA5}">
      <dsp:nvSpPr>
        <dsp:cNvPr id="0" name=""/>
        <dsp:cNvSpPr/>
      </dsp:nvSpPr>
      <dsp:spPr>
        <a:xfrm>
          <a:off x="3001000" y="-408018"/>
          <a:ext cx="2140227" cy="2140891"/>
        </a:xfrm>
        <a:prstGeom prst="ellipse">
          <a:avLst/>
        </a:prstGeom>
        <a:solidFill>
          <a:schemeClr val="accent2">
            <a:alpha val="50000"/>
            <a:hueOff val="-111951"/>
            <a:satOff val="-6456"/>
            <a:lumOff val="6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800" b="1" kern="1200" dirty="0">
              <a:latin typeface="Bahnschrift" panose="020B0502040204020203" pitchFamily="34" charset="0"/>
            </a:rPr>
            <a:t>STO </a:t>
          </a:r>
          <a:endParaRPr lang="es-ES" sz="6000" b="1" kern="1200" dirty="0">
            <a:latin typeface="Bahnschrift" panose="020B0502040204020203" pitchFamily="34" charset="0"/>
          </a:endParaRPr>
        </a:p>
      </dsp:txBody>
      <dsp:txXfrm>
        <a:off x="3314429" y="-94492"/>
        <a:ext cx="1513369" cy="1513839"/>
      </dsp:txXfrm>
    </dsp:sp>
    <dsp:sp modelId="{E4F1AE70-D12A-4564-87C4-E8E3A4727BA1}">
      <dsp:nvSpPr>
        <dsp:cNvPr id="0" name=""/>
        <dsp:cNvSpPr/>
      </dsp:nvSpPr>
      <dsp:spPr>
        <a:xfrm>
          <a:off x="4730951" y="499888"/>
          <a:ext cx="968661" cy="947955"/>
        </a:xfrm>
        <a:prstGeom prst="ellipse">
          <a:avLst/>
        </a:prstGeom>
        <a:solidFill>
          <a:schemeClr val="accent2">
            <a:alpha val="50000"/>
            <a:hueOff val="-223902"/>
            <a:satOff val="-12912"/>
            <a:lumOff val="13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b="1" kern="1200" dirty="0">
              <a:latin typeface="+mn-lt"/>
            </a:rPr>
            <a:t>CENTESIMAL</a:t>
          </a:r>
          <a:endParaRPr lang="es-ES" sz="900" b="1" kern="1200" dirty="0">
            <a:latin typeface="+mn-lt"/>
          </a:endParaRPr>
        </a:p>
      </dsp:txBody>
      <dsp:txXfrm>
        <a:off x="4872808" y="638713"/>
        <a:ext cx="684947" cy="670305"/>
      </dsp:txXfrm>
    </dsp:sp>
    <dsp:sp modelId="{2A2F318D-C0F5-436C-8360-A577B5B7EF87}">
      <dsp:nvSpPr>
        <dsp:cNvPr id="0" name=""/>
        <dsp:cNvSpPr/>
      </dsp:nvSpPr>
      <dsp:spPr>
        <a:xfrm>
          <a:off x="5097807" y="1006627"/>
          <a:ext cx="955216" cy="933332"/>
        </a:xfrm>
        <a:prstGeom prst="ellipse">
          <a:avLst/>
        </a:prstGeom>
        <a:solidFill>
          <a:schemeClr val="accent2">
            <a:alpha val="50000"/>
            <a:hueOff val="-335853"/>
            <a:satOff val="-19368"/>
            <a:lumOff val="19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latin typeface="+mn-lt"/>
            </a:rPr>
            <a:t>GEDIA</a:t>
          </a:r>
        </a:p>
      </dsp:txBody>
      <dsp:txXfrm>
        <a:off x="5237695" y="1143310"/>
        <a:ext cx="675440" cy="659966"/>
      </dsp:txXfrm>
    </dsp:sp>
    <dsp:sp modelId="{D057974B-B044-4BA7-A0F8-F59AEE49371A}">
      <dsp:nvSpPr>
        <dsp:cNvPr id="0" name=""/>
        <dsp:cNvSpPr/>
      </dsp:nvSpPr>
      <dsp:spPr>
        <a:xfrm>
          <a:off x="5111438" y="1518580"/>
          <a:ext cx="2133630" cy="2264962"/>
        </a:xfrm>
        <a:prstGeom prst="ellipse">
          <a:avLst/>
        </a:prstGeom>
        <a:solidFill>
          <a:schemeClr val="accent2">
            <a:alpha val="50000"/>
            <a:hueOff val="-447804"/>
            <a:satOff val="-25824"/>
            <a:lumOff val="26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b="1" kern="1200" dirty="0">
              <a:latin typeface="Bahnschrift" panose="020B0502040204020203" pitchFamily="34" charset="0"/>
            </a:rPr>
            <a:t>PSTD</a:t>
          </a:r>
        </a:p>
      </dsp:txBody>
      <dsp:txXfrm>
        <a:off x="5423901" y="1850276"/>
        <a:ext cx="1508704" cy="1601570"/>
      </dsp:txXfrm>
    </dsp:sp>
    <dsp:sp modelId="{3243B73A-3ADC-41FC-A30C-5F52037FB654}">
      <dsp:nvSpPr>
        <dsp:cNvPr id="0" name=""/>
        <dsp:cNvSpPr/>
      </dsp:nvSpPr>
      <dsp:spPr>
        <a:xfrm>
          <a:off x="5478691" y="3145394"/>
          <a:ext cx="1254125" cy="1254125"/>
        </a:xfrm>
        <a:prstGeom prst="ellipse">
          <a:avLst/>
        </a:prstGeom>
        <a:solidFill>
          <a:schemeClr val="accent2">
            <a:alpha val="50000"/>
            <a:hueOff val="-559755"/>
            <a:satOff val="-32280"/>
            <a:lumOff val="33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latin typeface="+mn-lt"/>
            </a:rPr>
            <a:t>SITAE</a:t>
          </a:r>
        </a:p>
      </dsp:txBody>
      <dsp:txXfrm>
        <a:off x="5662353" y="3329056"/>
        <a:ext cx="886801" cy="886801"/>
      </dsp:txXfrm>
    </dsp:sp>
    <dsp:sp modelId="{CB516B2A-EA5D-4B7E-ADF9-BE84FB88C58F}">
      <dsp:nvSpPr>
        <dsp:cNvPr id="0" name=""/>
        <dsp:cNvSpPr/>
      </dsp:nvSpPr>
      <dsp:spPr>
        <a:xfrm>
          <a:off x="4834449" y="3701542"/>
          <a:ext cx="1254125" cy="1254125"/>
        </a:xfrm>
        <a:prstGeom prst="ellipse">
          <a:avLst/>
        </a:prstGeom>
        <a:solidFill>
          <a:schemeClr val="accent2">
            <a:alpha val="50000"/>
            <a:hueOff val="-671706"/>
            <a:satOff val="-38736"/>
            <a:lumOff val="39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latin typeface="+mn-lt"/>
            </a:rPr>
            <a:t>URBIM: Urbanismo Inteligente</a:t>
          </a:r>
        </a:p>
      </dsp:txBody>
      <dsp:txXfrm>
        <a:off x="5018111" y="3885204"/>
        <a:ext cx="886801" cy="886801"/>
      </dsp:txXfrm>
    </dsp:sp>
    <dsp:sp modelId="{94DD673E-0325-47EB-BBE8-CE1A3971A8B3}">
      <dsp:nvSpPr>
        <dsp:cNvPr id="0" name=""/>
        <dsp:cNvSpPr/>
      </dsp:nvSpPr>
      <dsp:spPr>
        <a:xfrm>
          <a:off x="3586950" y="3694450"/>
          <a:ext cx="2142697" cy="2063399"/>
        </a:xfrm>
        <a:prstGeom prst="ellipse">
          <a:avLst/>
        </a:prstGeom>
        <a:solidFill>
          <a:schemeClr val="accent2">
            <a:alpha val="50000"/>
            <a:hueOff val="-783657"/>
            <a:satOff val="-45192"/>
            <a:lumOff val="46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i="0" kern="1200" dirty="0">
              <a:latin typeface="Bahnschrift" panose="020B0502040204020203" pitchFamily="34" charset="0"/>
            </a:rPr>
            <a:t>D3HUB</a:t>
          </a:r>
        </a:p>
      </dsp:txBody>
      <dsp:txXfrm>
        <a:off x="3900741" y="3996628"/>
        <a:ext cx="1515115" cy="1459043"/>
      </dsp:txXfrm>
    </dsp:sp>
    <dsp:sp modelId="{17CE4226-BB7B-4AB0-8E31-EFF6C723F91A}">
      <dsp:nvSpPr>
        <dsp:cNvPr id="0" name=""/>
        <dsp:cNvSpPr/>
      </dsp:nvSpPr>
      <dsp:spPr>
        <a:xfrm>
          <a:off x="2932747" y="4292826"/>
          <a:ext cx="933219" cy="955166"/>
        </a:xfrm>
        <a:prstGeom prst="ellipse">
          <a:avLst/>
        </a:prstGeom>
        <a:solidFill>
          <a:schemeClr val="accent2">
            <a:alpha val="50000"/>
            <a:hueOff val="-895608"/>
            <a:satOff val="-51648"/>
            <a:lumOff val="531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latin typeface="+mn-lt"/>
            </a:rPr>
            <a:t>GIS Ciudad de Málaga</a:t>
          </a:r>
        </a:p>
      </dsp:txBody>
      <dsp:txXfrm>
        <a:off x="3069414" y="4432707"/>
        <a:ext cx="659885" cy="675404"/>
      </dsp:txXfrm>
    </dsp:sp>
    <dsp:sp modelId="{20B196A8-B7C8-4F1B-BCC9-F1D05514255B}">
      <dsp:nvSpPr>
        <dsp:cNvPr id="0" name=""/>
        <dsp:cNvSpPr/>
      </dsp:nvSpPr>
      <dsp:spPr>
        <a:xfrm>
          <a:off x="2053653" y="3701542"/>
          <a:ext cx="1254125" cy="1254125"/>
        </a:xfrm>
        <a:prstGeom prst="ellipse">
          <a:avLst/>
        </a:prstGeom>
        <a:solidFill>
          <a:schemeClr val="accent2">
            <a:alpha val="50000"/>
            <a:hueOff val="-1007559"/>
            <a:satOff val="-58104"/>
            <a:lumOff val="59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b="1" kern="1200" dirty="0">
              <a:latin typeface="+mn-lt"/>
            </a:rPr>
            <a:t>Modernización del CME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b="1" kern="1200" dirty="0">
              <a:latin typeface="+mn-lt"/>
            </a:rPr>
            <a:t>(Centro Municipal de Emergencias)</a:t>
          </a:r>
        </a:p>
      </dsp:txBody>
      <dsp:txXfrm>
        <a:off x="2237315" y="3885204"/>
        <a:ext cx="886801" cy="886801"/>
      </dsp:txXfrm>
    </dsp:sp>
    <dsp:sp modelId="{F8E10892-AF63-45BA-989A-B506F40F775E}">
      <dsp:nvSpPr>
        <dsp:cNvPr id="0" name=""/>
        <dsp:cNvSpPr/>
      </dsp:nvSpPr>
      <dsp:spPr>
        <a:xfrm>
          <a:off x="1675404" y="3190092"/>
          <a:ext cx="922484" cy="894893"/>
        </a:xfrm>
        <a:prstGeom prst="ellipse">
          <a:avLst/>
        </a:prstGeom>
        <a:solidFill>
          <a:schemeClr val="accent2">
            <a:alpha val="50000"/>
            <a:hueOff val="-1119510"/>
            <a:satOff val="-64560"/>
            <a:lumOff val="66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b="1" kern="1200" dirty="0">
              <a:latin typeface="+mn-lt"/>
            </a:rPr>
            <a:t>SOC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b="1" kern="1200" dirty="0">
              <a:latin typeface="+mn-lt"/>
            </a:rPr>
            <a:t>(Centro de Operaciones de </a:t>
          </a:r>
          <a:r>
            <a:rPr lang="es-ES" sz="700" b="1" kern="1200" dirty="0">
              <a:latin typeface="+mn-lt"/>
            </a:rPr>
            <a:t>Ciberseguridad</a:t>
          </a:r>
          <a:r>
            <a:rPr lang="es-ES" sz="600" b="1" kern="1200" dirty="0">
              <a:latin typeface="+mn-lt"/>
            </a:rPr>
            <a:t>)</a:t>
          </a:r>
          <a:endParaRPr lang="es-ES" sz="700" b="1" kern="1200" dirty="0">
            <a:latin typeface="+mn-lt"/>
          </a:endParaRPr>
        </a:p>
      </dsp:txBody>
      <dsp:txXfrm>
        <a:off x="1810499" y="3321146"/>
        <a:ext cx="652294" cy="632785"/>
      </dsp:txXfrm>
    </dsp:sp>
    <dsp:sp modelId="{CBF04FB6-0429-4A25-B17D-205E42BC7EA4}">
      <dsp:nvSpPr>
        <dsp:cNvPr id="0" name=""/>
        <dsp:cNvSpPr/>
      </dsp:nvSpPr>
      <dsp:spPr>
        <a:xfrm>
          <a:off x="899158" y="1576603"/>
          <a:ext cx="2162086" cy="2144967"/>
        </a:xfrm>
        <a:prstGeom prst="ellipse">
          <a:avLst/>
        </a:prstGeom>
        <a:solidFill>
          <a:schemeClr val="accent2">
            <a:alpha val="50000"/>
            <a:hueOff val="-1231461"/>
            <a:satOff val="-71016"/>
            <a:lumOff val="73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400" b="1" kern="1200" dirty="0">
              <a:latin typeface="Bahnschrift" panose="020B0502040204020203" pitchFamily="34" charset="0"/>
            </a:rPr>
            <a:t>PID</a:t>
          </a:r>
          <a:endParaRPr lang="es-ES" sz="1200" b="1" kern="1200" dirty="0">
            <a:latin typeface="Bahnschrift" panose="020B0502040204020203" pitchFamily="34" charset="0"/>
          </a:endParaRPr>
        </a:p>
      </dsp:txBody>
      <dsp:txXfrm>
        <a:off x="1215788" y="1890726"/>
        <a:ext cx="1528826" cy="1516721"/>
      </dsp:txXfrm>
    </dsp:sp>
    <dsp:sp modelId="{79BF738F-2924-4216-9051-9EB8735A9605}">
      <dsp:nvSpPr>
        <dsp:cNvPr id="0" name=""/>
        <dsp:cNvSpPr/>
      </dsp:nvSpPr>
      <dsp:spPr>
        <a:xfrm>
          <a:off x="1914585" y="1166626"/>
          <a:ext cx="861884" cy="802915"/>
        </a:xfrm>
        <a:prstGeom prst="ellipse">
          <a:avLst/>
        </a:prstGeom>
        <a:solidFill>
          <a:schemeClr val="accent2">
            <a:alpha val="50000"/>
            <a:hueOff val="-1343412"/>
            <a:satOff val="-77472"/>
            <a:lumOff val="79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latin typeface="+mn-lt"/>
            </a:rPr>
            <a:t>Málaga </a:t>
          </a:r>
          <a:r>
            <a:rPr lang="es-ES" sz="1050" b="1" kern="1200" dirty="0">
              <a:latin typeface="+mn-lt"/>
            </a:rPr>
            <a:t>ABIERTA</a:t>
          </a:r>
          <a:endParaRPr lang="es-ES" sz="1200" b="1" kern="1200" dirty="0">
            <a:latin typeface="+mn-lt"/>
          </a:endParaRPr>
        </a:p>
      </dsp:txBody>
      <dsp:txXfrm>
        <a:off x="2040805" y="1284210"/>
        <a:ext cx="609444" cy="567747"/>
      </dsp:txXfrm>
    </dsp:sp>
    <dsp:sp modelId="{35EDE8A2-8B2E-4AFC-B9F2-6A4A0223318C}">
      <dsp:nvSpPr>
        <dsp:cNvPr id="0" name=""/>
        <dsp:cNvSpPr/>
      </dsp:nvSpPr>
      <dsp:spPr>
        <a:xfrm>
          <a:off x="2346373" y="577667"/>
          <a:ext cx="936580" cy="969125"/>
        </a:xfrm>
        <a:prstGeom prst="ellipse">
          <a:avLst/>
        </a:prstGeom>
        <a:solidFill>
          <a:schemeClr val="accent2">
            <a:alpha val="50000"/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latin typeface="+mn-lt"/>
            </a:rPr>
            <a:t>EDINT</a:t>
          </a:r>
        </a:p>
      </dsp:txBody>
      <dsp:txXfrm>
        <a:off x="2483532" y="719592"/>
        <a:ext cx="662262" cy="6852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A4EF77-E7D6-4A07-968F-9B4F9E9D0B8D}">
      <dsp:nvSpPr>
        <dsp:cNvPr id="0" name=""/>
        <dsp:cNvSpPr/>
      </dsp:nvSpPr>
      <dsp:spPr>
        <a:xfrm>
          <a:off x="2406076" y="1709"/>
          <a:ext cx="1004143" cy="1004143"/>
        </a:xfrm>
        <a:prstGeom prst="ellipse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DTI</a:t>
          </a:r>
        </a:p>
      </dsp:txBody>
      <dsp:txXfrm>
        <a:off x="2553129" y="148762"/>
        <a:ext cx="710037" cy="710037"/>
      </dsp:txXfrm>
    </dsp:sp>
    <dsp:sp modelId="{1D7BB4A1-E966-4A5A-AA10-DC92218E1126}">
      <dsp:nvSpPr>
        <dsp:cNvPr id="0" name=""/>
        <dsp:cNvSpPr/>
      </dsp:nvSpPr>
      <dsp:spPr>
        <a:xfrm>
          <a:off x="2616946" y="1087389"/>
          <a:ext cx="582403" cy="582403"/>
        </a:xfrm>
        <a:prstGeom prst="mathPlus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tint val="60000"/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tint val="60000"/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/>
        </a:p>
      </dsp:txBody>
      <dsp:txXfrm>
        <a:off x="2694144" y="1310100"/>
        <a:ext cx="428007" cy="136981"/>
      </dsp:txXfrm>
    </dsp:sp>
    <dsp:sp modelId="{7B770DCF-F875-4E6C-BA0B-214C62F0162B}">
      <dsp:nvSpPr>
        <dsp:cNvPr id="0" name=""/>
        <dsp:cNvSpPr/>
      </dsp:nvSpPr>
      <dsp:spPr>
        <a:xfrm>
          <a:off x="2406076" y="1751328"/>
          <a:ext cx="1004143" cy="1004143"/>
        </a:xfrm>
        <a:prstGeom prst="ellipse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PSTD</a:t>
          </a:r>
        </a:p>
      </dsp:txBody>
      <dsp:txXfrm>
        <a:off x="2553129" y="1898381"/>
        <a:ext cx="710037" cy="710037"/>
      </dsp:txXfrm>
    </dsp:sp>
    <dsp:sp modelId="{FFF13533-D12C-4180-B64B-F2185A98BE14}">
      <dsp:nvSpPr>
        <dsp:cNvPr id="0" name=""/>
        <dsp:cNvSpPr/>
      </dsp:nvSpPr>
      <dsp:spPr>
        <a:xfrm>
          <a:off x="2616946" y="2837008"/>
          <a:ext cx="582403" cy="582403"/>
        </a:xfrm>
        <a:prstGeom prst="mathPlus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tint val="60000"/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tint val="60000"/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/>
        </a:p>
      </dsp:txBody>
      <dsp:txXfrm>
        <a:off x="2694144" y="3059719"/>
        <a:ext cx="428007" cy="136981"/>
      </dsp:txXfrm>
    </dsp:sp>
    <dsp:sp modelId="{254478F4-8B68-4A07-9387-7BAC33751AED}">
      <dsp:nvSpPr>
        <dsp:cNvPr id="0" name=""/>
        <dsp:cNvSpPr/>
      </dsp:nvSpPr>
      <dsp:spPr>
        <a:xfrm>
          <a:off x="2406076" y="3500947"/>
          <a:ext cx="1004143" cy="1004143"/>
        </a:xfrm>
        <a:prstGeom prst="ellipse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PID</a:t>
          </a:r>
        </a:p>
      </dsp:txBody>
      <dsp:txXfrm>
        <a:off x="2553129" y="3648000"/>
        <a:ext cx="710037" cy="710037"/>
      </dsp:txXfrm>
    </dsp:sp>
    <dsp:sp modelId="{F0389A2F-F103-4BBE-B3A0-11A9E0B47EEE}">
      <dsp:nvSpPr>
        <dsp:cNvPr id="0" name=""/>
        <dsp:cNvSpPr/>
      </dsp:nvSpPr>
      <dsp:spPr>
        <a:xfrm>
          <a:off x="2616946" y="4586627"/>
          <a:ext cx="582403" cy="582403"/>
        </a:xfrm>
        <a:prstGeom prst="mathPlus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tint val="60000"/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tint val="60000"/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/>
        </a:p>
      </dsp:txBody>
      <dsp:txXfrm>
        <a:off x="2694144" y="4809338"/>
        <a:ext cx="428007" cy="136981"/>
      </dsp:txXfrm>
    </dsp:sp>
    <dsp:sp modelId="{6967C087-B983-4249-8D65-5D40CF0B7DE0}">
      <dsp:nvSpPr>
        <dsp:cNvPr id="0" name=""/>
        <dsp:cNvSpPr/>
      </dsp:nvSpPr>
      <dsp:spPr>
        <a:xfrm>
          <a:off x="2406076" y="5250567"/>
          <a:ext cx="1004143" cy="1004143"/>
        </a:xfrm>
        <a:prstGeom prst="ellipse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D3HUB</a:t>
          </a:r>
        </a:p>
      </dsp:txBody>
      <dsp:txXfrm>
        <a:off x="2553129" y="5397620"/>
        <a:ext cx="710037" cy="710037"/>
      </dsp:txXfrm>
    </dsp:sp>
    <dsp:sp modelId="{9C95FF4F-C328-44A5-934F-FCA68BD093FB}">
      <dsp:nvSpPr>
        <dsp:cNvPr id="0" name=""/>
        <dsp:cNvSpPr/>
      </dsp:nvSpPr>
      <dsp:spPr>
        <a:xfrm rot="977">
          <a:off x="5797119" y="2911554"/>
          <a:ext cx="585647" cy="432855"/>
        </a:xfrm>
        <a:prstGeom prst="rightArrow">
          <a:avLst>
            <a:gd name="adj1" fmla="val 60000"/>
            <a:gd name="adj2" fmla="val 50000"/>
          </a:avLst>
        </a:prstGeom>
        <a:blipFill rotWithShape="1">
          <a:blip xmlns:r="http://schemas.openxmlformats.org/officeDocument/2006/relationships" r:embed="rId1">
            <a:duotone>
              <a:schemeClr val="accent1">
                <a:tint val="60000"/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tint val="60000"/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solidFill>
            <a:schemeClr val="accent2"/>
          </a:solidFill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300" kern="1200"/>
        </a:p>
      </dsp:txBody>
      <dsp:txXfrm>
        <a:off x="5797119" y="2998107"/>
        <a:ext cx="455791" cy="259713"/>
      </dsp:txXfrm>
    </dsp:sp>
    <dsp:sp modelId="{6F15360C-CE79-4962-BE31-1FB32D30C886}">
      <dsp:nvSpPr>
        <dsp:cNvPr id="0" name=""/>
        <dsp:cNvSpPr/>
      </dsp:nvSpPr>
      <dsp:spPr>
        <a:xfrm>
          <a:off x="6370645" y="1847224"/>
          <a:ext cx="2369617" cy="2329371"/>
        </a:xfrm>
        <a:prstGeom prst="ellipse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/>
            <a:t>STO MÁLAGA</a:t>
          </a:r>
        </a:p>
      </dsp:txBody>
      <dsp:txXfrm>
        <a:off x="6717667" y="2188352"/>
        <a:ext cx="1675573" cy="16471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A4EF77-E7D6-4A07-968F-9B4F9E9D0B8D}">
      <dsp:nvSpPr>
        <dsp:cNvPr id="0" name=""/>
        <dsp:cNvSpPr/>
      </dsp:nvSpPr>
      <dsp:spPr>
        <a:xfrm>
          <a:off x="2406076" y="1709"/>
          <a:ext cx="1004143" cy="1004143"/>
        </a:xfrm>
        <a:prstGeom prst="ellipse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DTI</a:t>
          </a:r>
        </a:p>
      </dsp:txBody>
      <dsp:txXfrm>
        <a:off x="2553129" y="148762"/>
        <a:ext cx="710037" cy="710037"/>
      </dsp:txXfrm>
    </dsp:sp>
    <dsp:sp modelId="{1D7BB4A1-E966-4A5A-AA10-DC92218E1126}">
      <dsp:nvSpPr>
        <dsp:cNvPr id="0" name=""/>
        <dsp:cNvSpPr/>
      </dsp:nvSpPr>
      <dsp:spPr>
        <a:xfrm>
          <a:off x="2616946" y="1087389"/>
          <a:ext cx="582403" cy="582403"/>
        </a:xfrm>
        <a:prstGeom prst="mathPlus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tint val="60000"/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tint val="60000"/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/>
        </a:p>
      </dsp:txBody>
      <dsp:txXfrm>
        <a:off x="2694144" y="1310100"/>
        <a:ext cx="428007" cy="136981"/>
      </dsp:txXfrm>
    </dsp:sp>
    <dsp:sp modelId="{7B770DCF-F875-4E6C-BA0B-214C62F0162B}">
      <dsp:nvSpPr>
        <dsp:cNvPr id="0" name=""/>
        <dsp:cNvSpPr/>
      </dsp:nvSpPr>
      <dsp:spPr>
        <a:xfrm>
          <a:off x="2406076" y="1751328"/>
          <a:ext cx="1004143" cy="1004143"/>
        </a:xfrm>
        <a:prstGeom prst="ellipse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PSTD</a:t>
          </a:r>
        </a:p>
      </dsp:txBody>
      <dsp:txXfrm>
        <a:off x="2553129" y="1898381"/>
        <a:ext cx="710037" cy="710037"/>
      </dsp:txXfrm>
    </dsp:sp>
    <dsp:sp modelId="{FFF13533-D12C-4180-B64B-F2185A98BE14}">
      <dsp:nvSpPr>
        <dsp:cNvPr id="0" name=""/>
        <dsp:cNvSpPr/>
      </dsp:nvSpPr>
      <dsp:spPr>
        <a:xfrm>
          <a:off x="2616946" y="2837008"/>
          <a:ext cx="582403" cy="582403"/>
        </a:xfrm>
        <a:prstGeom prst="mathPlus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tint val="60000"/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tint val="60000"/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/>
        </a:p>
      </dsp:txBody>
      <dsp:txXfrm>
        <a:off x="2694144" y="3059719"/>
        <a:ext cx="428007" cy="136981"/>
      </dsp:txXfrm>
    </dsp:sp>
    <dsp:sp modelId="{254478F4-8B68-4A07-9387-7BAC33751AED}">
      <dsp:nvSpPr>
        <dsp:cNvPr id="0" name=""/>
        <dsp:cNvSpPr/>
      </dsp:nvSpPr>
      <dsp:spPr>
        <a:xfrm>
          <a:off x="2406076" y="3500947"/>
          <a:ext cx="1004143" cy="1004143"/>
        </a:xfrm>
        <a:prstGeom prst="ellipse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PID</a:t>
          </a:r>
        </a:p>
      </dsp:txBody>
      <dsp:txXfrm>
        <a:off x="2553129" y="3648000"/>
        <a:ext cx="710037" cy="710037"/>
      </dsp:txXfrm>
    </dsp:sp>
    <dsp:sp modelId="{F0389A2F-F103-4BBE-B3A0-11A9E0B47EEE}">
      <dsp:nvSpPr>
        <dsp:cNvPr id="0" name=""/>
        <dsp:cNvSpPr/>
      </dsp:nvSpPr>
      <dsp:spPr>
        <a:xfrm>
          <a:off x="2616946" y="4586627"/>
          <a:ext cx="582403" cy="582403"/>
        </a:xfrm>
        <a:prstGeom prst="mathPlus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tint val="60000"/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tint val="60000"/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/>
        </a:p>
      </dsp:txBody>
      <dsp:txXfrm>
        <a:off x="2694144" y="4809338"/>
        <a:ext cx="428007" cy="136981"/>
      </dsp:txXfrm>
    </dsp:sp>
    <dsp:sp modelId="{6967C087-B983-4249-8D65-5D40CF0B7DE0}">
      <dsp:nvSpPr>
        <dsp:cNvPr id="0" name=""/>
        <dsp:cNvSpPr/>
      </dsp:nvSpPr>
      <dsp:spPr>
        <a:xfrm>
          <a:off x="2406076" y="5250567"/>
          <a:ext cx="1004143" cy="1004143"/>
        </a:xfrm>
        <a:prstGeom prst="ellipse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D3HUB</a:t>
          </a:r>
        </a:p>
      </dsp:txBody>
      <dsp:txXfrm>
        <a:off x="2553129" y="5397620"/>
        <a:ext cx="710037" cy="710037"/>
      </dsp:txXfrm>
    </dsp:sp>
    <dsp:sp modelId="{9C95FF4F-C328-44A5-934F-FCA68BD093FB}">
      <dsp:nvSpPr>
        <dsp:cNvPr id="0" name=""/>
        <dsp:cNvSpPr/>
      </dsp:nvSpPr>
      <dsp:spPr>
        <a:xfrm rot="21595966">
          <a:off x="5835994" y="2907940"/>
          <a:ext cx="595199" cy="432855"/>
        </a:xfrm>
        <a:prstGeom prst="rightArrow">
          <a:avLst>
            <a:gd name="adj1" fmla="val 60000"/>
            <a:gd name="adj2" fmla="val 50000"/>
          </a:avLst>
        </a:prstGeom>
        <a:blipFill rotWithShape="1">
          <a:blip xmlns:r="http://schemas.openxmlformats.org/officeDocument/2006/relationships" r:embed="rId1">
            <a:duotone>
              <a:schemeClr val="accent1">
                <a:tint val="60000"/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tint val="60000"/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solidFill>
            <a:schemeClr val="accent2"/>
          </a:solidFill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300" kern="1200"/>
        </a:p>
      </dsp:txBody>
      <dsp:txXfrm>
        <a:off x="5835994" y="2994587"/>
        <a:ext cx="465343" cy="259713"/>
      </dsp:txXfrm>
    </dsp:sp>
    <dsp:sp modelId="{6F15360C-CE79-4962-BE31-1FB32D30C886}">
      <dsp:nvSpPr>
        <dsp:cNvPr id="0" name=""/>
        <dsp:cNvSpPr/>
      </dsp:nvSpPr>
      <dsp:spPr>
        <a:xfrm>
          <a:off x="6418781" y="1839171"/>
          <a:ext cx="2369617" cy="2329371"/>
        </a:xfrm>
        <a:prstGeom prst="ellipse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/>
            <a:t>STO MÁLAGA</a:t>
          </a:r>
        </a:p>
      </dsp:txBody>
      <dsp:txXfrm>
        <a:off x="6765803" y="2180299"/>
        <a:ext cx="1675573" cy="16471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5400D4-2D3A-4127-A3E8-C22BE57EB20E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BF2AB1-6210-4BD3-820D-FF28994032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8043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F2AB1-6210-4BD3-820D-FF28994032C9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0981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F2AB1-6210-4BD3-820D-FF28994032C9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7629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FA50D7-E5BE-44E9-91A3-51AE95B631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631FA5-03ED-47A1-BE05-2342CFEA7B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1567C8-E61C-4FAD-B2C9-3D048B648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75BBA-957E-42F5-A141-85E5ABA07B23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346C4-32E1-4A43-B90E-9A0B9EB52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074DC31-173E-4333-89FE-46BE09981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86D8-A4AA-4E01-9798-329D48182C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0224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A15C71-30F8-4DA0-A15A-CFD739997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B855EBD-CAF7-4B1C-ACE4-0302EFE02F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E01E16-AE00-4C56-9ECE-4C96B82EE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75BBA-957E-42F5-A141-85E5ABA07B23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489B1EC-A95D-40A3-AF3E-5F8D09C15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D111E5-838A-40BD-8D70-33E143383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86D8-A4AA-4E01-9798-329D48182C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0848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844ADC7-3223-4B25-84BB-32F51250B9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421089D-E5EC-4392-85FD-ABDB0B82F8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5726A0-176E-4124-ACF8-908432221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75BBA-957E-42F5-A141-85E5ABA07B23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CB55B5-B724-46C9-9354-7E8665158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834C94-3487-4D3A-B88B-92E903BBE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86D8-A4AA-4E01-9798-329D48182C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1278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FFDE-11B8-47C6-B86F-1ED4ABE73E36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E9F901E7-4E7B-4245-84FA-07A3CFECB52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84256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FFDE-11B8-47C6-B86F-1ED4ABE73E36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01E7-4E7B-4245-84FA-07A3CFECB52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4531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47F6FFDE-11B8-47C6-B86F-1ED4ABE73E36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s-E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E9F901E7-4E7B-4245-84FA-07A3CFECB52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69161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FFDE-11B8-47C6-B86F-1ED4ABE73E36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01E7-4E7B-4245-84FA-07A3CFECB52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56234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FFDE-11B8-47C6-B86F-1ED4ABE73E36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01E7-4E7B-4245-84FA-07A3CFECB52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99307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FFDE-11B8-47C6-B86F-1ED4ABE73E36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01E7-4E7B-4245-84FA-07A3CFECB52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09528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FFDE-11B8-47C6-B86F-1ED4ABE73E36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01E7-4E7B-4245-84FA-07A3CFECB52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53963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FFDE-11B8-47C6-B86F-1ED4ABE73E36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01E7-4E7B-4245-84FA-07A3CFECB52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28732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3B3A96-D0F7-43BC-AD49-FC5A7E507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08D5F4-B6B3-4451-B2ED-820B58142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B20707-BEF1-4489-B567-1A4DCA005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75BBA-957E-42F5-A141-85E5ABA07B23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3A7270-ECA7-4705-BB4C-8D7501917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33C982-338A-4E2D-AF9C-329013F84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86D8-A4AA-4E01-9798-329D48182C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3058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FFDE-11B8-47C6-B86F-1ED4ABE73E36}" type="datetimeFigureOut">
              <a:rPr lang="es-ES" smtClean="0"/>
              <a:t>25/09/2025</a:t>
            </a:fld>
            <a:endParaRPr lang="es-E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01E7-4E7B-4245-84FA-07A3CFECB52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82743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FFDE-11B8-47C6-B86F-1ED4ABE73E36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01E7-4E7B-4245-84FA-07A3CFECB52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75114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FFDE-11B8-47C6-B86F-1ED4ABE73E36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01E7-4E7B-4245-84FA-07A3CFECB52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1201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4A34E7-5FF0-43CC-85F8-8F2034405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6EAEB92-DE66-40AB-9388-B389FF48C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5BB8E5-EEED-45B6-A022-1161EC5AA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75BBA-957E-42F5-A141-85E5ABA07B23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911F4E3-8AA1-481B-BB91-1248F04F7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0C76C8-702A-424E-8E9A-65E8F6663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86D8-A4AA-4E01-9798-329D48182C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3600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5BD89E-2BEC-4E6F-8B33-27E328A28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49CBD3B-FB73-4695-880C-B5F26E4F23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11C84DB-024E-4398-85E7-08AB82B7DC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C9834D6-7637-4476-8402-72DE62888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75BBA-957E-42F5-A141-85E5ABA07B23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7A6E939-E45E-4476-A3C0-5CDBF8699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57D44AA-B9A3-4B89-B302-DA5496903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86D8-A4AA-4E01-9798-329D48182C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3577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5D6129-2A08-4782-B766-91E2E6B9F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AD86E3C-72FC-4C1E-9E7A-115AEFC2B4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B623AE2-AAB8-438E-8545-708CA3C094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6F53422-475F-4375-AF66-7B7CF2E299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1E75E06-ECE1-4E54-B165-1A5861E166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119B12C-5839-4187-AC67-DB1676684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75BBA-957E-42F5-A141-85E5ABA07B23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B55B62C-6317-43DB-9DF0-E4F2B8E9B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D54AA41-193E-4C64-B2EC-4979990BF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86D8-A4AA-4E01-9798-329D48182C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3611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E6EE9C-8D4E-4F8D-84EA-0BBE9FEFA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602D3AD-55AC-4B94-8F1D-B083FDFA2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75BBA-957E-42F5-A141-85E5ABA07B23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999B1F9-521E-4353-9F14-91521BD8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003F44B-B6DA-4B3A-82A4-81E332FA7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86D8-A4AA-4E01-9798-329D48182C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6442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BEDFAF5-2E98-4E78-AB74-1014B6079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75BBA-957E-42F5-A141-85E5ABA07B23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54435B4-2319-459F-BF93-04CCAA33D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1FAAF02-877B-457C-B0DB-CD01A0E4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86D8-A4AA-4E01-9798-329D48182C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3933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16131C-3345-47AD-8D1F-E9B0887CD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4FAC12-74DB-4FBE-9187-39ECDA39C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56D64A6-0676-4A62-8D48-531EAA4A58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B3D849B-2151-47C1-BDCE-B5DA9F070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75BBA-957E-42F5-A141-85E5ABA07B23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27FA39B-2FE8-4818-8BAD-4D9E14B32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57BBF65-B60C-4300-868A-DEEE3DFBD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86D8-A4AA-4E01-9798-329D48182C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593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2680C6-2CFA-4392-A833-B39EA5DCC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9A3910C-D186-4CD5-A275-7EDDB9CEBB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2748855-55F5-45B3-AFAA-B8982FF1B9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8A991CB-D167-43CA-B989-239833984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75BBA-957E-42F5-A141-85E5ABA07B23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2E8CADD-947D-41E3-964A-5328A9018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F5D3858-8B01-4DCC-9F42-B3B54B68B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86D8-A4AA-4E01-9798-329D48182C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6770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F2EABE2-1E3C-4BDA-A0F8-5DB3C29AB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0EE6D78-FFA2-4A24-8028-AEFA7C1A8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8859A2-3038-4ED7-8B64-069F59C196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75BBA-957E-42F5-A141-85E5ABA07B23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9348FD-75CE-4FC4-B50F-610D39750F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49DB63-2C6C-477E-BAD1-ADD24EB67A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A86D8-A4AA-4E01-9798-329D48182C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7333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47F6FFDE-11B8-47C6-B86F-1ED4ABE73E36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E9F901E7-4E7B-4245-84FA-07A3CFECB52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1552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7.emf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diagramDrawing" Target="../diagrams/drawing1.xml"/><Relationship Id="rId5" Type="http://schemas.openxmlformats.org/officeDocument/2006/relationships/image" Target="../media/image9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8.png"/><Relationship Id="rId9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1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diagramLayout" Target="../diagrams/layout3.xml"/><Relationship Id="rId7" Type="http://schemas.openxmlformats.org/officeDocument/2006/relationships/image" Target="../media/image1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hyperlink" Target="https://sto.malaga.e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rfernandez@malaga.e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DF53577-8AEE-43DB-A11A-1279D13B4C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6572"/>
            <a:ext cx="12192000" cy="532485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A6934C6-7113-405A-8846-0FFCFC264E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3201"/>
            <a:ext cx="9144000" cy="646736"/>
          </a:xfrm>
        </p:spPr>
        <p:txBody>
          <a:bodyPr>
            <a:noAutofit/>
          </a:bodyPr>
          <a:lstStyle/>
          <a:p>
            <a:r>
              <a:rPr lang="es-ES" sz="2800" b="1" dirty="0">
                <a:solidFill>
                  <a:srgbClr val="002060"/>
                </a:solidFill>
                <a:latin typeface="Avenir Next" panose="020B0503020202020204" pitchFamily="34" charset="0"/>
                <a:ea typeface="+mn-ea"/>
                <a:cs typeface="+mn-cs"/>
              </a:rPr>
              <a:t>TALLER DE LAS PARTES INTERESADAS 2025</a:t>
            </a:r>
            <a:br>
              <a:rPr lang="es-ES" sz="2400" b="1" dirty="0">
                <a:solidFill>
                  <a:srgbClr val="002060"/>
                </a:solidFill>
                <a:latin typeface="Avenir Next" panose="020B0503020202020204" pitchFamily="34" charset="0"/>
                <a:ea typeface="+mn-ea"/>
                <a:cs typeface="+mn-cs"/>
              </a:rPr>
            </a:br>
            <a:r>
              <a:rPr lang="es-ES" sz="2400" b="1" dirty="0">
                <a:solidFill>
                  <a:srgbClr val="002060"/>
                </a:solidFill>
                <a:latin typeface="Avenir Next" panose="020B0503020202020204" pitchFamily="34" charset="0"/>
                <a:ea typeface="+mn-ea"/>
                <a:cs typeface="+mn-cs"/>
              </a:rPr>
              <a:t>STO MÁLAGA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5A6D854-D922-4892-8DCF-2CF234B6B764}"/>
              </a:ext>
            </a:extLst>
          </p:cNvPr>
          <p:cNvSpPr/>
          <p:nvPr/>
        </p:nvSpPr>
        <p:spPr>
          <a:xfrm>
            <a:off x="-188258" y="752421"/>
            <a:ext cx="12819528" cy="45719"/>
          </a:xfrm>
          <a:prstGeom prst="rect">
            <a:avLst/>
          </a:prstGeom>
          <a:solidFill>
            <a:srgbClr val="000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E5FF26A4-B0FA-4A08-AAB7-7EDEEF3A18F7}"/>
              </a:ext>
            </a:extLst>
          </p:cNvPr>
          <p:cNvSpPr/>
          <p:nvPr/>
        </p:nvSpPr>
        <p:spPr>
          <a:xfrm rot="16200000">
            <a:off x="5595155" y="261152"/>
            <a:ext cx="1001694" cy="12192001"/>
          </a:xfrm>
          <a:prstGeom prst="rect">
            <a:avLst/>
          </a:prstGeom>
          <a:solidFill>
            <a:srgbClr val="0E0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708191"/>
                </a:solidFill>
              </a:rPr>
              <a:t>       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4B040827-720A-4F0A-B813-83D09D2B2A1A}"/>
              </a:ext>
            </a:extLst>
          </p:cNvPr>
          <p:cNvSpPr/>
          <p:nvPr/>
        </p:nvSpPr>
        <p:spPr>
          <a:xfrm>
            <a:off x="-57939" y="6091428"/>
            <a:ext cx="12819528" cy="499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B63CD79C-3E11-4676-82FE-580DE9255737}"/>
              </a:ext>
            </a:extLst>
          </p:cNvPr>
          <p:cNvSpPr/>
          <p:nvPr/>
        </p:nvSpPr>
        <p:spPr>
          <a:xfrm rot="16200000">
            <a:off x="6363660" y="-151215"/>
            <a:ext cx="142036" cy="12985233"/>
          </a:xfrm>
          <a:prstGeom prst="rect">
            <a:avLst/>
          </a:prstGeom>
          <a:solidFill>
            <a:srgbClr val="0E0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708191"/>
                </a:solidFill>
              </a:rPr>
              <a:t>       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CD5209F8-2AA3-4553-958B-43F6CB1494F3}"/>
              </a:ext>
            </a:extLst>
          </p:cNvPr>
          <p:cNvSpPr/>
          <p:nvPr/>
        </p:nvSpPr>
        <p:spPr>
          <a:xfrm>
            <a:off x="-147151" y="6453303"/>
            <a:ext cx="12819528" cy="45719"/>
          </a:xfrm>
          <a:prstGeom prst="rect">
            <a:avLst/>
          </a:prstGeom>
          <a:solidFill>
            <a:srgbClr val="000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3419A2F5-5E2F-4CEB-B77B-BC5542A2C630}"/>
              </a:ext>
            </a:extLst>
          </p:cNvPr>
          <p:cNvSpPr/>
          <p:nvPr/>
        </p:nvSpPr>
        <p:spPr>
          <a:xfrm>
            <a:off x="-97463" y="6522797"/>
            <a:ext cx="12819528" cy="45719"/>
          </a:xfrm>
          <a:prstGeom prst="rect">
            <a:avLst/>
          </a:prstGeom>
          <a:solidFill>
            <a:srgbClr val="000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DCEC2E86-3D76-45A9-8ED4-26141D123B7E}"/>
              </a:ext>
            </a:extLst>
          </p:cNvPr>
          <p:cNvSpPr/>
          <p:nvPr/>
        </p:nvSpPr>
        <p:spPr>
          <a:xfrm>
            <a:off x="-313764" y="6123299"/>
            <a:ext cx="12819528" cy="45719"/>
          </a:xfrm>
          <a:prstGeom prst="rect">
            <a:avLst/>
          </a:prstGeom>
          <a:solidFill>
            <a:srgbClr val="000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E3E96518-69B6-4777-8CE4-963AF7895076}"/>
              </a:ext>
            </a:extLst>
          </p:cNvPr>
          <p:cNvSpPr/>
          <p:nvPr/>
        </p:nvSpPr>
        <p:spPr>
          <a:xfrm>
            <a:off x="-264076" y="6192793"/>
            <a:ext cx="12819528" cy="45719"/>
          </a:xfrm>
          <a:prstGeom prst="rect">
            <a:avLst/>
          </a:prstGeom>
          <a:solidFill>
            <a:srgbClr val="000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60F68DD9-185D-4D94-90EA-EC3D8ED0E740}"/>
              </a:ext>
            </a:extLst>
          </p:cNvPr>
          <p:cNvSpPr/>
          <p:nvPr/>
        </p:nvSpPr>
        <p:spPr>
          <a:xfrm>
            <a:off x="5034727" y="636389"/>
            <a:ext cx="2122546" cy="264899"/>
          </a:xfrm>
          <a:prstGeom prst="roundRect">
            <a:avLst/>
          </a:prstGeom>
          <a:solidFill>
            <a:srgbClr val="000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88FB158-5148-4A9C-B568-7F2B177944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34727" y="648703"/>
            <a:ext cx="2122546" cy="264899"/>
          </a:xfrm>
        </p:spPr>
        <p:txBody>
          <a:bodyPr>
            <a:normAutofit fontScale="92500" lnSpcReduction="10000"/>
          </a:bodyPr>
          <a:lstStyle/>
          <a:p>
            <a:r>
              <a:rPr lang="es-ES" sz="1400" i="1" dirty="0">
                <a:solidFill>
                  <a:schemeClr val="bg1"/>
                </a:solidFill>
                <a:latin typeface="Bahnschrift SemiLight Condensed" panose="020B0502040204020203" pitchFamily="34" charset="0"/>
              </a:rPr>
              <a:t>Viernes, 26 de septiembre 2025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DBE5730-FD3D-456B-9306-70AF66A84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30" y="5919206"/>
            <a:ext cx="7407965" cy="875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42827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uadroTexto 22">
            <a:extLst>
              <a:ext uri="{FF2B5EF4-FFF2-40B4-BE49-F238E27FC236}">
                <a16:creationId xmlns:a16="http://schemas.microsoft.com/office/drawing/2014/main" id="{2C34A8F3-17B5-0F42-941B-25786D19D74B}"/>
              </a:ext>
            </a:extLst>
          </p:cNvPr>
          <p:cNvSpPr txBox="1"/>
          <p:nvPr/>
        </p:nvSpPr>
        <p:spPr>
          <a:xfrm>
            <a:off x="118623" y="203963"/>
            <a:ext cx="50478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>
                <a:solidFill>
                  <a:srgbClr val="002060"/>
                </a:solidFill>
                <a:latin typeface="Avenir Next" panose="020B0503020202020204" pitchFamily="34" charset="0"/>
              </a:rPr>
              <a:t>PROYECTOS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E3E82E10-6AA5-244A-A7CB-A7D27DC41205}"/>
              </a:ext>
            </a:extLst>
          </p:cNvPr>
          <p:cNvSpPr/>
          <p:nvPr/>
        </p:nvSpPr>
        <p:spPr>
          <a:xfrm flipV="1">
            <a:off x="0" y="292514"/>
            <a:ext cx="916325" cy="45719"/>
          </a:xfrm>
          <a:prstGeom prst="rect">
            <a:avLst/>
          </a:prstGeom>
          <a:solidFill>
            <a:srgbClr val="678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708191"/>
              </a:solidFill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705732B0-DD22-C746-AF8E-DC7D2503FB3C}"/>
              </a:ext>
            </a:extLst>
          </p:cNvPr>
          <p:cNvSpPr/>
          <p:nvPr/>
        </p:nvSpPr>
        <p:spPr>
          <a:xfrm>
            <a:off x="1" y="5877638"/>
            <a:ext cx="12192000" cy="99640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708191"/>
                </a:solidFill>
              </a:rPr>
              <a:t>       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3348C315-10C9-DB41-AC42-B052F0A46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4222" y="5522931"/>
            <a:ext cx="859155" cy="461010"/>
          </a:xfrm>
          <a:prstGeom prst="rect">
            <a:avLst/>
          </a:prstGeom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B506563-0215-4986-B253-E18A25EC7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3470" y="5522931"/>
            <a:ext cx="859155" cy="461010"/>
          </a:xfrm>
          <a:prstGeom prst="rect">
            <a:avLst/>
          </a:prstGeom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D7CD13B-1A1D-4522-95D2-36EFE59F2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0239" y="5522931"/>
            <a:ext cx="1871634" cy="463336"/>
          </a:xfrm>
          <a:prstGeom prst="rect">
            <a:avLst/>
          </a:prstGeom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C16B0C7-C979-4762-AD5F-B65C7BAA22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623" y="5545342"/>
            <a:ext cx="3895682" cy="463336"/>
          </a:xfrm>
          <a:prstGeom prst="rect">
            <a:avLst/>
          </a:prstGeom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3BC1915-CA1A-43D5-AB30-4744614AE7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465"/>
          <a:stretch/>
        </p:blipFill>
        <p:spPr>
          <a:xfrm>
            <a:off x="7539770" y="5519362"/>
            <a:ext cx="718082" cy="463336"/>
          </a:xfrm>
          <a:prstGeom prst="rect">
            <a:avLst/>
          </a:prstGeom>
          <a:ln>
            <a:noFill/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CC2864B-0EDD-43A9-AE1C-65C53D28C0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465"/>
          <a:stretch/>
        </p:blipFill>
        <p:spPr>
          <a:xfrm>
            <a:off x="3826761" y="5545342"/>
            <a:ext cx="718082" cy="463336"/>
          </a:xfrm>
          <a:prstGeom prst="rect">
            <a:avLst/>
          </a:prstGeom>
          <a:ln>
            <a:noFill/>
          </a:ln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2FFBC687-38CE-43FE-A931-8C3CEEEE8317}"/>
              </a:ext>
            </a:extLst>
          </p:cNvPr>
          <p:cNvSpPr/>
          <p:nvPr/>
        </p:nvSpPr>
        <p:spPr>
          <a:xfrm>
            <a:off x="0" y="5877638"/>
            <a:ext cx="12192000" cy="99640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708191"/>
                </a:solidFill>
              </a:rPr>
              <a:t>       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65B0AA2-0AB6-4FBD-805C-888AF8A6E8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30804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783361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C9E79FAA-A83B-4074-BCD4-C854699E2523}"/>
              </a:ext>
            </a:extLst>
          </p:cNvPr>
          <p:cNvGraphicFramePr/>
          <p:nvPr>
            <p:extLst/>
          </p:nvPr>
        </p:nvGraphicFramePr>
        <p:xfrm>
          <a:off x="1582821" y="88233"/>
          <a:ext cx="8788399" cy="6256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errar llave 4">
            <a:extLst>
              <a:ext uri="{FF2B5EF4-FFF2-40B4-BE49-F238E27FC236}">
                <a16:creationId xmlns:a16="http://schemas.microsoft.com/office/drawing/2014/main" id="{01EA0C5D-6D71-44BB-B3F8-0AF0DD9FCC81}"/>
              </a:ext>
            </a:extLst>
          </p:cNvPr>
          <p:cNvSpPr/>
          <p:nvPr/>
        </p:nvSpPr>
        <p:spPr>
          <a:xfrm>
            <a:off x="5138820" y="192506"/>
            <a:ext cx="772696" cy="6007768"/>
          </a:xfrm>
          <a:prstGeom prst="rightBrac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" name="Signo de multiplicación 1">
            <a:extLst>
              <a:ext uri="{FF2B5EF4-FFF2-40B4-BE49-F238E27FC236}">
                <a16:creationId xmlns:a16="http://schemas.microsoft.com/office/drawing/2014/main" id="{0ADB0E78-353B-44AD-8F4F-13EA140C443A}"/>
              </a:ext>
            </a:extLst>
          </p:cNvPr>
          <p:cNvSpPr/>
          <p:nvPr/>
        </p:nvSpPr>
        <p:spPr>
          <a:xfrm>
            <a:off x="5823284" y="2895600"/>
            <a:ext cx="545432" cy="609600"/>
          </a:xfrm>
          <a:prstGeom prst="mathMultiply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F8302FC7-9F95-4375-840A-61A0406DB865}"/>
              </a:ext>
            </a:extLst>
          </p:cNvPr>
          <p:cNvSpPr/>
          <p:nvPr/>
        </p:nvSpPr>
        <p:spPr>
          <a:xfrm>
            <a:off x="6368716" y="2710584"/>
            <a:ext cx="971612" cy="971612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9" name="Gráfico 8" descr="Grupo">
            <a:extLst>
              <a:ext uri="{FF2B5EF4-FFF2-40B4-BE49-F238E27FC236}">
                <a16:creationId xmlns:a16="http://schemas.microsoft.com/office/drawing/2014/main" id="{D863D436-3AB0-479F-BCA3-04DA7A9950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97322" y="2739190"/>
            <a:ext cx="914400" cy="914400"/>
          </a:xfrm>
          <a:prstGeom prst="rect">
            <a:avLst/>
          </a:prstGeom>
        </p:spPr>
      </p:pic>
      <p:sp>
        <p:nvSpPr>
          <p:cNvPr id="10" name="Globo: flecha hacia arriba 9">
            <a:extLst>
              <a:ext uri="{FF2B5EF4-FFF2-40B4-BE49-F238E27FC236}">
                <a16:creationId xmlns:a16="http://schemas.microsoft.com/office/drawing/2014/main" id="{BACBF646-CAC9-481D-AF3D-060646D9C647}"/>
              </a:ext>
            </a:extLst>
          </p:cNvPr>
          <p:cNvSpPr/>
          <p:nvPr/>
        </p:nvSpPr>
        <p:spPr>
          <a:xfrm>
            <a:off x="930442" y="6304548"/>
            <a:ext cx="10282990" cy="465220"/>
          </a:xfrm>
          <a:prstGeom prst="upArrowCallou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A840819-9622-452D-99DB-7AA2DD940BEB}"/>
              </a:ext>
            </a:extLst>
          </p:cNvPr>
          <p:cNvSpPr txBox="1"/>
          <p:nvPr/>
        </p:nvSpPr>
        <p:spPr>
          <a:xfrm>
            <a:off x="6368716" y="6304548"/>
            <a:ext cx="2603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D   A  T  O  S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103E2540-0A9B-4859-9073-58F5212EC72C}"/>
              </a:ext>
            </a:extLst>
          </p:cNvPr>
          <p:cNvSpPr/>
          <p:nvPr/>
        </p:nvSpPr>
        <p:spPr>
          <a:xfrm>
            <a:off x="4002504" y="1872917"/>
            <a:ext cx="1002632" cy="922421"/>
          </a:xfrm>
          <a:prstGeom prst="ellipse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77729BFB-5E2E-49DC-A99F-CAABD3A6EF6E}"/>
              </a:ext>
            </a:extLst>
          </p:cNvPr>
          <p:cNvSpPr/>
          <p:nvPr/>
        </p:nvSpPr>
        <p:spPr>
          <a:xfrm>
            <a:off x="4002504" y="3627521"/>
            <a:ext cx="1002632" cy="922421"/>
          </a:xfrm>
          <a:prstGeom prst="ellipse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54ABC1A3-E739-49A2-8D15-1C7AFF89A19F}"/>
              </a:ext>
            </a:extLst>
          </p:cNvPr>
          <p:cNvSpPr/>
          <p:nvPr/>
        </p:nvSpPr>
        <p:spPr>
          <a:xfrm>
            <a:off x="6350269" y="2745472"/>
            <a:ext cx="1002632" cy="922421"/>
          </a:xfrm>
          <a:prstGeom prst="ellipse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0158ABE8-161D-4DC9-95E5-3D229715D7B7}"/>
              </a:ext>
            </a:extLst>
          </p:cNvPr>
          <p:cNvSpPr/>
          <p:nvPr/>
        </p:nvSpPr>
        <p:spPr>
          <a:xfrm>
            <a:off x="4010525" y="88232"/>
            <a:ext cx="1002632" cy="922421"/>
          </a:xfrm>
          <a:prstGeom prst="ellipse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F32EA172-CACC-4B32-9E40-2A4E91E2EFD8}"/>
              </a:ext>
            </a:extLst>
          </p:cNvPr>
          <p:cNvSpPr/>
          <p:nvPr/>
        </p:nvSpPr>
        <p:spPr>
          <a:xfrm>
            <a:off x="4010525" y="5382127"/>
            <a:ext cx="1002632" cy="922421"/>
          </a:xfrm>
          <a:prstGeom prst="ellipse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83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12" grpId="0" animBg="1"/>
      <p:bldP spid="13" grpId="0" animBg="1"/>
      <p:bldP spid="14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C9E79FAA-A83B-4074-BCD4-C854699E2523}"/>
              </a:ext>
            </a:extLst>
          </p:cNvPr>
          <p:cNvGraphicFramePr/>
          <p:nvPr>
            <p:extLst/>
          </p:nvPr>
        </p:nvGraphicFramePr>
        <p:xfrm>
          <a:off x="1582821" y="88233"/>
          <a:ext cx="8788399" cy="6256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errar llave 4">
            <a:extLst>
              <a:ext uri="{FF2B5EF4-FFF2-40B4-BE49-F238E27FC236}">
                <a16:creationId xmlns:a16="http://schemas.microsoft.com/office/drawing/2014/main" id="{01EA0C5D-6D71-44BB-B3F8-0AF0DD9FCC81}"/>
              </a:ext>
            </a:extLst>
          </p:cNvPr>
          <p:cNvSpPr/>
          <p:nvPr/>
        </p:nvSpPr>
        <p:spPr>
          <a:xfrm>
            <a:off x="5138820" y="192506"/>
            <a:ext cx="772696" cy="6007768"/>
          </a:xfrm>
          <a:prstGeom prst="rightBrac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Signo de multiplicación 1">
            <a:extLst>
              <a:ext uri="{FF2B5EF4-FFF2-40B4-BE49-F238E27FC236}">
                <a16:creationId xmlns:a16="http://schemas.microsoft.com/office/drawing/2014/main" id="{0ADB0E78-353B-44AD-8F4F-13EA140C443A}"/>
              </a:ext>
            </a:extLst>
          </p:cNvPr>
          <p:cNvSpPr/>
          <p:nvPr/>
        </p:nvSpPr>
        <p:spPr>
          <a:xfrm>
            <a:off x="5823284" y="2895600"/>
            <a:ext cx="545432" cy="609600"/>
          </a:xfrm>
          <a:prstGeom prst="mathMultiply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F8302FC7-9F95-4375-840A-61A0406DB865}"/>
              </a:ext>
            </a:extLst>
          </p:cNvPr>
          <p:cNvSpPr/>
          <p:nvPr/>
        </p:nvSpPr>
        <p:spPr>
          <a:xfrm>
            <a:off x="6368716" y="2710584"/>
            <a:ext cx="971612" cy="971612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9" name="Gráfico 8" descr="Grupo">
            <a:extLst>
              <a:ext uri="{FF2B5EF4-FFF2-40B4-BE49-F238E27FC236}">
                <a16:creationId xmlns:a16="http://schemas.microsoft.com/office/drawing/2014/main" id="{D863D436-3AB0-479F-BCA3-04DA7A9950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97322" y="2739190"/>
            <a:ext cx="914400" cy="914400"/>
          </a:xfrm>
          <a:prstGeom prst="rect">
            <a:avLst/>
          </a:prstGeom>
        </p:spPr>
      </p:pic>
      <p:sp>
        <p:nvSpPr>
          <p:cNvPr id="10" name="Globo: flecha hacia arriba 9">
            <a:extLst>
              <a:ext uri="{FF2B5EF4-FFF2-40B4-BE49-F238E27FC236}">
                <a16:creationId xmlns:a16="http://schemas.microsoft.com/office/drawing/2014/main" id="{BACBF646-CAC9-481D-AF3D-060646D9C647}"/>
              </a:ext>
            </a:extLst>
          </p:cNvPr>
          <p:cNvSpPr/>
          <p:nvPr/>
        </p:nvSpPr>
        <p:spPr>
          <a:xfrm>
            <a:off x="930442" y="6304548"/>
            <a:ext cx="10282990" cy="465220"/>
          </a:xfrm>
          <a:prstGeom prst="upArrowCallou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A840819-9622-452D-99DB-7AA2DD940BEB}"/>
              </a:ext>
            </a:extLst>
          </p:cNvPr>
          <p:cNvSpPr txBox="1"/>
          <p:nvPr/>
        </p:nvSpPr>
        <p:spPr>
          <a:xfrm>
            <a:off x="5647886" y="6424863"/>
            <a:ext cx="3320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</a:rPr>
              <a:t>DATOS</a:t>
            </a:r>
          </a:p>
        </p:txBody>
      </p:sp>
    </p:spTree>
    <p:extLst>
      <p:ext uri="{BB962C8B-B14F-4D97-AF65-F5344CB8AC3E}">
        <p14:creationId xmlns:p14="http://schemas.microsoft.com/office/powerpoint/2010/main" val="4057657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adroTexto 18">
            <a:extLst>
              <a:ext uri="{FF2B5EF4-FFF2-40B4-BE49-F238E27FC236}">
                <a16:creationId xmlns:a16="http://schemas.microsoft.com/office/drawing/2014/main" id="{D645F4E0-D4EC-0A4D-8828-D48809B38B54}"/>
              </a:ext>
            </a:extLst>
          </p:cNvPr>
          <p:cNvSpPr txBox="1"/>
          <p:nvPr/>
        </p:nvSpPr>
        <p:spPr>
          <a:xfrm>
            <a:off x="4689590" y="5198060"/>
            <a:ext cx="2847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  <a:latin typeface="Avenir Next" panose="020B0503020202020204" pitchFamily="34" charset="0"/>
              </a:rPr>
              <a:t>Texto</a:t>
            </a:r>
          </a:p>
          <a:p>
            <a:endParaRPr lang="es-ES" sz="120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E3546EB-ED8A-BA40-A030-BC7DFE0FC8D8}"/>
              </a:ext>
            </a:extLst>
          </p:cNvPr>
          <p:cNvSpPr txBox="1"/>
          <p:nvPr/>
        </p:nvSpPr>
        <p:spPr>
          <a:xfrm>
            <a:off x="8482921" y="5198060"/>
            <a:ext cx="2847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  <a:latin typeface="Avenir Next" panose="020B0503020202020204" pitchFamily="34" charset="0"/>
              </a:rPr>
              <a:t>Texto</a:t>
            </a:r>
          </a:p>
          <a:p>
            <a:endParaRPr lang="es-ES" sz="120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597C65C1-1814-B74C-90EA-4CB95678ABD7}"/>
              </a:ext>
            </a:extLst>
          </p:cNvPr>
          <p:cNvSpPr txBox="1"/>
          <p:nvPr/>
        </p:nvSpPr>
        <p:spPr>
          <a:xfrm>
            <a:off x="4446494" y="3796529"/>
            <a:ext cx="8543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u="sng" dirty="0">
                <a:latin typeface="Bahnschrift" panose="020B0502040204020203" pitchFamily="34" charset="0"/>
                <a:hlinkClick r:id="rId2"/>
              </a:rPr>
              <a:t>https://sto.malaga.eu/</a:t>
            </a:r>
            <a:endParaRPr lang="es-ES" sz="2800" dirty="0">
              <a:latin typeface="Bahnschrift" panose="020B0502040204020203" pitchFamily="34" charset="0"/>
            </a:endParaRP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AF74A3BD-5EFC-7F4E-A445-33F2FEED35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9000"/>
            <a:ext cx="12192000" cy="202935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8687377-2BB7-4219-852A-FFDB67C17E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37"/>
          <a:stretch/>
        </p:blipFill>
        <p:spPr>
          <a:xfrm>
            <a:off x="0" y="2362811"/>
            <a:ext cx="6314064" cy="151708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173A128-1F5A-4355-A3E7-6174636F3B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3" r="3277"/>
          <a:stretch/>
        </p:blipFill>
        <p:spPr>
          <a:xfrm>
            <a:off x="6096000" y="2315329"/>
            <a:ext cx="6041342" cy="1195231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428A9B8C-86D9-4900-A584-1E4FB3748CFB}"/>
              </a:ext>
            </a:extLst>
          </p:cNvPr>
          <p:cNvSpPr/>
          <p:nvPr/>
        </p:nvSpPr>
        <p:spPr>
          <a:xfrm>
            <a:off x="268228" y="1751736"/>
            <a:ext cx="58232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dirty="0">
                <a:solidFill>
                  <a:srgbClr val="000060"/>
                </a:solidFill>
                <a:latin typeface="Bahnschrift" panose="020B0502040204020203" pitchFamily="34" charset="0"/>
              </a:rPr>
              <a:t>Áreas temáticas de obligado cumplimiento para los miembros de la Red INSTO.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D623ECF-E412-425B-B8A5-083868882565}"/>
              </a:ext>
            </a:extLst>
          </p:cNvPr>
          <p:cNvSpPr/>
          <p:nvPr/>
        </p:nvSpPr>
        <p:spPr>
          <a:xfrm>
            <a:off x="6228746" y="2029359"/>
            <a:ext cx="56268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>
                <a:solidFill>
                  <a:srgbClr val="000060"/>
                </a:solidFill>
                <a:latin typeface="Bahnschrift" panose="020B0502040204020203" pitchFamily="34" charset="0"/>
              </a:rPr>
              <a:t>Áreas temáticas específicas del destino Málaga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452D72F-D1F2-40C2-9BA6-1F39319199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392" y="0"/>
            <a:ext cx="2111608" cy="118777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EFDB148-F358-48BA-89FC-A17D5CAA82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654" y="375737"/>
            <a:ext cx="2610452" cy="43630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ED5BDC2-914A-4172-906A-EEE479010E86}"/>
              </a:ext>
            </a:extLst>
          </p:cNvPr>
          <p:cNvSpPr txBox="1"/>
          <p:nvPr/>
        </p:nvSpPr>
        <p:spPr>
          <a:xfrm>
            <a:off x="4304904" y="793560"/>
            <a:ext cx="40225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>
                <a:solidFill>
                  <a:srgbClr val="002060"/>
                </a:solidFill>
                <a:latin typeface="Avenir Next" panose="020B0503020202020204" pitchFamily="34" charset="0"/>
              </a:rPr>
              <a:t>INDICADORES</a:t>
            </a:r>
          </a:p>
        </p:txBody>
      </p:sp>
    </p:spTree>
    <p:extLst>
      <p:ext uri="{BB962C8B-B14F-4D97-AF65-F5344CB8AC3E}">
        <p14:creationId xmlns:p14="http://schemas.microsoft.com/office/powerpoint/2010/main" val="662633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97D16B1-23E0-4FA8-8025-D8AC3EBFD9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635" y="-509874"/>
            <a:ext cx="9144000" cy="6854952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E041C6BB-A0C2-4C1A-90C5-357E51539A52}"/>
              </a:ext>
            </a:extLst>
          </p:cNvPr>
          <p:cNvSpPr/>
          <p:nvPr/>
        </p:nvSpPr>
        <p:spPr>
          <a:xfrm rot="16200000">
            <a:off x="5900316" y="-342527"/>
            <a:ext cx="391356" cy="12192001"/>
          </a:xfrm>
          <a:prstGeom prst="rect">
            <a:avLst/>
          </a:prstGeom>
          <a:solidFill>
            <a:srgbClr val="0E0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708191"/>
                </a:solidFill>
              </a:rPr>
              <a:t>       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3DFBD0E-F613-4A05-9D7C-83A550C23CC8}"/>
              </a:ext>
            </a:extLst>
          </p:cNvPr>
          <p:cNvSpPr/>
          <p:nvPr/>
        </p:nvSpPr>
        <p:spPr>
          <a:xfrm rot="16200000">
            <a:off x="6007389" y="15509"/>
            <a:ext cx="177217" cy="12192001"/>
          </a:xfrm>
          <a:prstGeom prst="rect">
            <a:avLst/>
          </a:prstGeom>
          <a:solidFill>
            <a:srgbClr val="0E0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708191"/>
                </a:solidFill>
              </a:rPr>
              <a:t>       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247FF33-BD67-4D39-B86F-97994D23D37E}"/>
              </a:ext>
            </a:extLst>
          </p:cNvPr>
          <p:cNvSpPr/>
          <p:nvPr/>
        </p:nvSpPr>
        <p:spPr>
          <a:xfrm rot="16200000">
            <a:off x="6007393" y="259285"/>
            <a:ext cx="177217" cy="12192001"/>
          </a:xfrm>
          <a:prstGeom prst="rect">
            <a:avLst/>
          </a:prstGeom>
          <a:solidFill>
            <a:srgbClr val="0E0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708191"/>
                </a:solidFill>
              </a:rPr>
              <a:t>      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02A473A-6A14-4E84-BD02-37C3900EF067}"/>
              </a:ext>
            </a:extLst>
          </p:cNvPr>
          <p:cNvSpPr/>
          <p:nvPr/>
        </p:nvSpPr>
        <p:spPr>
          <a:xfrm rot="16200000">
            <a:off x="5900318" y="616997"/>
            <a:ext cx="391356" cy="12192001"/>
          </a:xfrm>
          <a:prstGeom prst="rect">
            <a:avLst/>
          </a:prstGeom>
          <a:solidFill>
            <a:srgbClr val="0E0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708191"/>
                </a:solidFill>
              </a:rPr>
              <a:t>       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B4411E0-1A71-4738-AC15-0812D972FAFB}"/>
              </a:ext>
            </a:extLst>
          </p:cNvPr>
          <p:cNvSpPr/>
          <p:nvPr/>
        </p:nvSpPr>
        <p:spPr>
          <a:xfrm rot="16200000">
            <a:off x="6061183" y="727188"/>
            <a:ext cx="69622" cy="12192001"/>
          </a:xfrm>
          <a:prstGeom prst="rect">
            <a:avLst/>
          </a:prstGeom>
          <a:solidFill>
            <a:srgbClr val="0E0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708191"/>
                </a:solidFill>
              </a:rPr>
              <a:t>      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A9E52EC-C6B7-40A9-956A-23050EE24A6A}"/>
              </a:ext>
            </a:extLst>
          </p:cNvPr>
          <p:cNvSpPr/>
          <p:nvPr/>
        </p:nvSpPr>
        <p:spPr>
          <a:xfrm>
            <a:off x="87086" y="2185853"/>
            <a:ext cx="1210490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6600" b="1" dirty="0">
                <a:ln w="10160">
                  <a:solidFill>
                    <a:srgbClr val="0000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" panose="020B0502040204020203" pitchFamily="34" charset="0"/>
                <a:cs typeface="Matter SemiBold" pitchFamily="2" charset="0"/>
              </a:rPr>
              <a:t>GRACIAS POR SU ATENCIÓN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222061A-35DF-4B24-84EC-304DB17AB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30" y="5787858"/>
            <a:ext cx="7407965" cy="875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F97F68B-A2BE-4388-AEAC-E21DCC837161}"/>
              </a:ext>
            </a:extLst>
          </p:cNvPr>
          <p:cNvSpPr txBox="1"/>
          <p:nvPr/>
        </p:nvSpPr>
        <p:spPr>
          <a:xfrm>
            <a:off x="1801906" y="3774141"/>
            <a:ext cx="76020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RICARDO MANUEL FERNÁNDEZ DE LA CRUZ</a:t>
            </a:r>
          </a:p>
          <a:p>
            <a:r>
              <a:rPr lang="es-ES" sz="28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rfernandez@malaga.eu</a:t>
            </a:r>
            <a:endParaRPr lang="es-ES" sz="2800" dirty="0">
              <a:solidFill>
                <a:schemeClr val="bg1"/>
              </a:solidFill>
            </a:endParaRPr>
          </a:p>
          <a:p>
            <a:r>
              <a:rPr lang="es-ES" sz="2800" dirty="0">
                <a:solidFill>
                  <a:schemeClr val="bg1"/>
                </a:solidFill>
              </a:rPr>
              <a:t>sto.malaga.eu</a:t>
            </a:r>
          </a:p>
        </p:txBody>
      </p:sp>
    </p:spTree>
    <p:extLst>
      <p:ext uri="{BB962C8B-B14F-4D97-AF65-F5344CB8AC3E}">
        <p14:creationId xmlns:p14="http://schemas.microsoft.com/office/powerpoint/2010/main" val="1184336746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etras en madera">
  <a:themeElements>
    <a:clrScheme name="Letras en mader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Letras en madera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etras en madera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849</TotalTime>
  <Words>134</Words>
  <Application>Microsoft Office PowerPoint</Application>
  <PresentationFormat>Panorámica</PresentationFormat>
  <Paragraphs>53</Paragraphs>
  <Slides>6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6</vt:i4>
      </vt:variant>
    </vt:vector>
  </HeadingPairs>
  <TitlesOfParts>
    <vt:vector size="18" baseType="lpstr">
      <vt:lpstr>Arial</vt:lpstr>
      <vt:lpstr>Avenir Next</vt:lpstr>
      <vt:lpstr>Bahnschrift</vt:lpstr>
      <vt:lpstr>Bahnschrift SemiLight Condensed</vt:lpstr>
      <vt:lpstr>Calibri</vt:lpstr>
      <vt:lpstr>Calibri Light</vt:lpstr>
      <vt:lpstr>Matter SemiBold</vt:lpstr>
      <vt:lpstr>Rockwell</vt:lpstr>
      <vt:lpstr>Rockwell Condensed</vt:lpstr>
      <vt:lpstr>Wingdings</vt:lpstr>
      <vt:lpstr>Tema de Office</vt:lpstr>
      <vt:lpstr>Letras en madera</vt:lpstr>
      <vt:lpstr>TALLER DE LAS PARTES INTERESADAS 2025 STO MÁLAGA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REUNIÓN COMISIÓN TÉCNICA DE SEGUIMIENTO MÁLAGA DTI</dc:title>
  <dc:creator>becarioturismo</dc:creator>
  <cp:lastModifiedBy>Fernández de la Cruz, Ricardo M.</cp:lastModifiedBy>
  <cp:revision>73</cp:revision>
  <cp:lastPrinted>2025-09-25T08:04:44Z</cp:lastPrinted>
  <dcterms:created xsi:type="dcterms:W3CDTF">2025-06-13T08:47:43Z</dcterms:created>
  <dcterms:modified xsi:type="dcterms:W3CDTF">2025-09-25T12:08:48Z</dcterms:modified>
</cp:coreProperties>
</file>