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9AE26F4B-362D-4C13-9EBC-4BCDFCBF5AC2}" type="datetimeFigureOut">
              <a:rPr lang="es-ES" smtClean="0"/>
              <a:t>25/06/2026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A3B450EE-BB28-4E19-A579-9B28181C4E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9714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26F4B-362D-4C13-9EBC-4BCDFCBF5AC2}" type="datetimeFigureOut">
              <a:rPr lang="es-ES" smtClean="0"/>
              <a:t>25/06/2026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450EE-BB28-4E19-A579-9B28181C4E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9401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26F4B-362D-4C13-9EBC-4BCDFCBF5AC2}" type="datetimeFigureOut">
              <a:rPr lang="es-ES" smtClean="0"/>
              <a:t>25/06/2026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450EE-BB28-4E19-A579-9B28181C4E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13340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26F4B-362D-4C13-9EBC-4BCDFCBF5AC2}" type="datetimeFigureOut">
              <a:rPr lang="es-ES" smtClean="0"/>
              <a:t>25/06/2026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450EE-BB28-4E19-A579-9B28181C4EAD}" type="slidenum">
              <a:rPr lang="es-ES" smtClean="0"/>
              <a:t>‹Nº›</a:t>
            </a:fld>
            <a:endParaRPr lang="es-E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784419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26F4B-362D-4C13-9EBC-4BCDFCBF5AC2}" type="datetimeFigureOut">
              <a:rPr lang="es-ES" smtClean="0"/>
              <a:t>25/06/2026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450EE-BB28-4E19-A579-9B28181C4E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92399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26F4B-362D-4C13-9EBC-4BCDFCBF5AC2}" type="datetimeFigureOut">
              <a:rPr lang="es-ES" smtClean="0"/>
              <a:t>25/06/2026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450EE-BB28-4E19-A579-9B28181C4E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78866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26F4B-362D-4C13-9EBC-4BCDFCBF5AC2}" type="datetimeFigureOut">
              <a:rPr lang="es-ES" smtClean="0"/>
              <a:t>25/06/2026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450EE-BB28-4E19-A579-9B28181C4E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80085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26F4B-362D-4C13-9EBC-4BCDFCBF5AC2}" type="datetimeFigureOut">
              <a:rPr lang="es-ES" smtClean="0"/>
              <a:t>25/06/2026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450EE-BB28-4E19-A579-9B28181C4E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10906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26F4B-362D-4C13-9EBC-4BCDFCBF5AC2}" type="datetimeFigureOut">
              <a:rPr lang="es-ES" smtClean="0"/>
              <a:t>25/06/2026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450EE-BB28-4E19-A579-9B28181C4E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2872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26F4B-362D-4C13-9EBC-4BCDFCBF5AC2}" type="datetimeFigureOut">
              <a:rPr lang="es-ES" smtClean="0"/>
              <a:t>25/06/2026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450EE-BB28-4E19-A579-9B28181C4E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7847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26F4B-362D-4C13-9EBC-4BCDFCBF5AC2}" type="datetimeFigureOut">
              <a:rPr lang="es-ES" smtClean="0"/>
              <a:t>25/06/2026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450EE-BB28-4E19-A579-9B28181C4E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0493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26F4B-362D-4C13-9EBC-4BCDFCBF5AC2}" type="datetimeFigureOut">
              <a:rPr lang="es-ES" smtClean="0"/>
              <a:t>25/06/2026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450EE-BB28-4E19-A579-9B28181C4E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6345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26F4B-362D-4C13-9EBC-4BCDFCBF5AC2}" type="datetimeFigureOut">
              <a:rPr lang="es-ES" smtClean="0"/>
              <a:t>25/06/2026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450EE-BB28-4E19-A579-9B28181C4E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4624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26F4B-362D-4C13-9EBC-4BCDFCBF5AC2}" type="datetimeFigureOut">
              <a:rPr lang="es-ES" smtClean="0"/>
              <a:t>25/06/2026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450EE-BB28-4E19-A579-9B28181C4E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3227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26F4B-362D-4C13-9EBC-4BCDFCBF5AC2}" type="datetimeFigureOut">
              <a:rPr lang="es-ES" smtClean="0"/>
              <a:t>25/06/2026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450EE-BB28-4E19-A579-9B28181C4E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9335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26F4B-362D-4C13-9EBC-4BCDFCBF5AC2}" type="datetimeFigureOut">
              <a:rPr lang="es-ES" smtClean="0"/>
              <a:t>25/06/2026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450EE-BB28-4E19-A579-9B28181C4E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7263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26F4B-362D-4C13-9EBC-4BCDFCBF5AC2}" type="datetimeFigureOut">
              <a:rPr lang="es-ES" smtClean="0"/>
              <a:t>25/06/2026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450EE-BB28-4E19-A579-9B28181C4E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4108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26F4B-362D-4C13-9EBC-4BCDFCBF5AC2}" type="datetimeFigureOut">
              <a:rPr lang="es-ES" smtClean="0"/>
              <a:t>25/06/2026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450EE-BB28-4E19-A579-9B28181C4E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88020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F7374C-209B-422A-B2CE-4E13FDFA70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6324" y="470516"/>
            <a:ext cx="8791575" cy="1734429"/>
          </a:xfrm>
        </p:spPr>
        <p:txBody>
          <a:bodyPr/>
          <a:lstStyle/>
          <a:p>
            <a:pPr algn="ctr"/>
            <a:r>
              <a:rPr lang="es-ES" dirty="0"/>
              <a:t>“la </a:t>
            </a:r>
            <a:r>
              <a:rPr lang="es-ES" dirty="0" err="1"/>
              <a:t>ia</a:t>
            </a:r>
            <a:r>
              <a:rPr lang="es-ES" dirty="0"/>
              <a:t> en la policía local</a:t>
            </a:r>
            <a:br>
              <a:rPr lang="es-ES" dirty="0"/>
            </a:br>
            <a:r>
              <a:rPr lang="es-ES" dirty="0"/>
              <a:t>de </a:t>
            </a:r>
            <a:r>
              <a:rPr lang="es-ES" dirty="0" err="1"/>
              <a:t>málaga</a:t>
            </a:r>
            <a:r>
              <a:rPr lang="es-ES" dirty="0"/>
              <a:t>”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1D2FE93-5350-4D57-936B-3CAC028BFB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58432" y="5318796"/>
            <a:ext cx="7081420" cy="1227414"/>
          </a:xfrm>
        </p:spPr>
        <p:txBody>
          <a:bodyPr/>
          <a:lstStyle/>
          <a:p>
            <a:pPr algn="r"/>
            <a:r>
              <a:rPr lang="es-ES" dirty="0"/>
              <a:t>Subinspector Ricardo Fernández</a:t>
            </a:r>
          </a:p>
          <a:p>
            <a:pPr algn="r"/>
            <a:r>
              <a:rPr lang="es-ES" dirty="0"/>
              <a:t>Jefe del grupo de informática y telecomunicaciones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A8042F4-E7D5-40F8-A2B5-7211684D7B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524" y="2161615"/>
            <a:ext cx="4527174" cy="320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020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0C59AC5-B604-4491-810A-C20954A844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624" y="1"/>
            <a:ext cx="12276624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F80632A-5B2F-425F-8286-47F810DD94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157" y="5401070"/>
            <a:ext cx="1139685" cy="122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8110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o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o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o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Circuito</Template>
  <TotalTime>9</TotalTime>
  <Words>21</Words>
  <Application>Microsoft Office PowerPoint</Application>
  <PresentationFormat>Panorámica</PresentationFormat>
  <Paragraphs>3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Trebuchet MS</vt:lpstr>
      <vt:lpstr>Tw Cen MT</vt:lpstr>
      <vt:lpstr>Circuito</vt:lpstr>
      <vt:lpstr>“la ia en la policía local de málaga”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“la ia en la policía local de málaga”</dc:title>
  <dc:creator>Oficial Fernández Campos</dc:creator>
  <cp:lastModifiedBy>Oficial Fernández Campos</cp:lastModifiedBy>
  <cp:revision>2</cp:revision>
  <dcterms:created xsi:type="dcterms:W3CDTF">2026-06-25T08:13:03Z</dcterms:created>
  <dcterms:modified xsi:type="dcterms:W3CDTF">2026-06-25T08:22:54Z</dcterms:modified>
</cp:coreProperties>
</file>